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8" r:id="rId2"/>
  </p:sldMasterIdLst>
  <p:notesMasterIdLst>
    <p:notesMasterId r:id="rId12"/>
  </p:notesMasterIdLst>
  <p:handoutMasterIdLst>
    <p:handoutMasterId r:id="rId13"/>
  </p:handout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50E"/>
    <a:srgbClr val="E2001A"/>
    <a:srgbClr val="B9BABC"/>
    <a:srgbClr val="00567C"/>
    <a:srgbClr val="3E4F58"/>
    <a:srgbClr val="EC7404"/>
    <a:srgbClr val="8F8EC0"/>
    <a:srgbClr val="BAC300"/>
    <a:srgbClr val="F9B200"/>
    <a:srgbClr val="319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27" d="100"/>
          <a:sy n="127" d="100"/>
        </p:scale>
        <p:origin x="11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0" d="100"/>
          <a:sy n="70" d="100"/>
        </p:scale>
        <p:origin x="-21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F8BB8F2-DFC9-498C-836E-C69F69501C98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166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BBE137A4-E82C-41FA-98DE-616DDC51EC02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9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EC308-8F59-4E61-B896-45F468602034}" type="slidenum">
              <a:rPr lang="fr-FR"/>
              <a:pPr/>
              <a:t>1</a:t>
            </a:fld>
            <a:endParaRPr lang="fr-FR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8439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97114" y="3933056"/>
            <a:ext cx="1971501" cy="23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3860800"/>
            <a:ext cx="5761037" cy="1371600"/>
          </a:xfrm>
        </p:spPr>
        <p:txBody>
          <a:bodyPr anchor="b"/>
          <a:lstStyle>
            <a:lvl1pPr>
              <a:defRPr sz="4500" baseline="0"/>
            </a:lvl1pPr>
          </a:lstStyle>
          <a:p>
            <a:r>
              <a:rPr lang="de-CH" smtClean="0"/>
              <a:t>Titelmasterformat </a:t>
            </a:r>
            <a:r>
              <a:rPr lang="de-CH" noProof="0" smtClean="0"/>
              <a:t>durch</a:t>
            </a:r>
            <a:r>
              <a:rPr lang="de-CH" smtClean="0"/>
              <a:t> Klicken bearbeiten</a:t>
            </a:r>
            <a:endParaRPr lang="de-CH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229225"/>
            <a:ext cx="5761037" cy="1366838"/>
          </a:xfrm>
        </p:spPr>
        <p:txBody>
          <a:bodyPr rIns="0"/>
          <a:lstStyle>
            <a:lvl1pPr marL="0" indent="0">
              <a:buFont typeface="Wingdings" charset="2"/>
              <a:buNone/>
              <a:defRPr sz="2800">
                <a:latin typeface="+mn-lt"/>
              </a:defRPr>
            </a:lvl1pPr>
          </a:lstStyle>
          <a:p>
            <a:r>
              <a:rPr lang="de-CH" smtClean="0"/>
              <a:t>Formatvorlage des Untertitelmasters durch Klicken bearbeiten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358775" y="358775"/>
            <a:ext cx="8426450" cy="332263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512763"/>
            <a:ext cx="7453313" cy="1187450"/>
          </a:xfrm>
        </p:spPr>
        <p:txBody>
          <a:bodyPr/>
          <a:lstStyle/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66738" y="1887538"/>
            <a:ext cx="3924300" cy="4097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CH" noProof="0" dirty="0" smtClean="0"/>
              <a:t>Fügen Sie ein Bild oder anderes Medium ein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643438" y="1887538"/>
            <a:ext cx="3924300" cy="4097337"/>
          </a:xfrm>
        </p:spPr>
        <p:txBody>
          <a:bodyPr/>
          <a:lstStyle>
            <a:lvl1pPr marL="469900" marR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lvl1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6C1F4-9C08-4DE8-9275-A7FF34E44ADF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3E4F58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044" y="512763"/>
            <a:ext cx="7453313" cy="1187450"/>
          </a:xfrm>
        </p:spPr>
        <p:txBody>
          <a:bodyPr/>
          <a:lstStyle/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6369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1107" y="1887538"/>
            <a:ext cx="8001000" cy="40973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3E4F5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E5343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00567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00A6D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  <p:pic>
        <p:nvPicPr>
          <p:cNvPr id="9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BC619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319BB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F9B2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BAC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358775" y="358775"/>
            <a:ext cx="8426450" cy="3322638"/>
          </a:xfrm>
          <a:solidFill>
            <a:srgbClr val="00567C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0" rIns="36000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de-CH" sz="6000" baseline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de-DE" dirty="0" smtClean="0"/>
              <a:t>Textmasterformate durch Klicken bearbeiten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3860800"/>
            <a:ext cx="5761037" cy="1371600"/>
          </a:xfrm>
        </p:spPr>
        <p:txBody>
          <a:bodyPr anchor="b"/>
          <a:lstStyle>
            <a:lvl1pPr>
              <a:defRPr sz="4500" baseline="0"/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229225"/>
            <a:ext cx="5761037" cy="1366838"/>
          </a:xfrm>
        </p:spPr>
        <p:txBody>
          <a:bodyPr rIns="0"/>
          <a:lstStyle>
            <a:lvl1pPr marL="0" indent="0">
              <a:buFont typeface="Wingdings" charset="2"/>
              <a:buNone/>
              <a:defRPr sz="2800">
                <a:latin typeface="+mn-lt"/>
              </a:defRPr>
            </a:lvl1pPr>
          </a:lstStyle>
          <a:p>
            <a:r>
              <a:rPr lang="de-CH" noProof="0" smtClean="0"/>
              <a:t>Formatvorlage des Untertitelmasters durch Klicken bearbeiten</a:t>
            </a:r>
            <a:endParaRPr lang="de-CH" noProof="0"/>
          </a:p>
        </p:txBody>
      </p:sp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97114" y="3933056"/>
            <a:ext cx="1971501" cy="23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8F8E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dirty="0" smtClean="0"/>
              <a:t>Titelmasterformat durch Klicken bearbeiten</a:t>
            </a:r>
            <a:endParaRPr lang="de-CH" noProof="0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EC740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49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0412" y="1887538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3860800"/>
            <a:ext cx="5761037" cy="13716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H" noProof="0" smtClean="0"/>
              <a:t>CLIQUEZ POUR MODIFIER LE STYLE DU TITRE</a:t>
            </a:r>
            <a:endParaRPr lang="fr-CH" noProof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229225"/>
            <a:ext cx="5761037" cy="1366838"/>
          </a:xfrm>
        </p:spPr>
        <p:txBody>
          <a:bodyPr rIns="0"/>
          <a:lstStyle>
            <a:lvl1pPr marL="0" indent="0">
              <a:buFont typeface="Wingdings" charset="2"/>
              <a:buNone/>
              <a:defRPr sz="2800">
                <a:latin typeface="+mn-lt"/>
              </a:defRPr>
            </a:lvl1pPr>
          </a:lstStyle>
          <a:p>
            <a:r>
              <a:rPr lang="fr-CH" noProof="0" smtClean="0"/>
              <a:t>Cliquez pour modifier le style des sous-titres du masque</a:t>
            </a:r>
            <a:endParaRPr lang="fr-CH" noProof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358775"/>
            <a:ext cx="8426450" cy="332263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fr-CH" noProof="0" smtClean="0"/>
              <a:t>Image</a:t>
            </a:r>
            <a:endParaRPr lang="fr-CH" noProof="0"/>
          </a:p>
        </p:txBody>
      </p:sp>
      <p:pic>
        <p:nvPicPr>
          <p:cNvPr id="7" name="Picture 9" descr="logo_armee_salut_CMJN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70622" y="3933825"/>
            <a:ext cx="199404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915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_armee_salut_CMJN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70622" y="3933825"/>
            <a:ext cx="199404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3860800"/>
            <a:ext cx="5761037" cy="1371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fr-FR" sz="4500" cap="all" baseline="0">
                <a:solidFill>
                  <a:schemeClr val="folHlink"/>
                </a:solidFill>
                <a:latin typeface="+mj-lt"/>
                <a:ea typeface="ＭＳ Ｐゴシック" charset="-128"/>
                <a:cs typeface="+mj-cs"/>
              </a:defRPr>
            </a:lvl1pPr>
          </a:lstStyle>
          <a:p>
            <a:r>
              <a:rPr lang="fr-CH" noProof="0" smtClean="0"/>
              <a:t>CLIQUEZ POUR MODIFIER LE STYLE DU TITRE</a:t>
            </a:r>
            <a:endParaRPr lang="fr-CH" noProof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229225"/>
            <a:ext cx="5761037" cy="13668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None/>
              <a:defRPr lang="fr-FR" sz="2800" baseline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</a:lstStyle>
          <a:p>
            <a:r>
              <a:rPr lang="fr-CH" noProof="0" smtClean="0"/>
              <a:t>Cliquez pour modifier le style des sous-titres du masque</a:t>
            </a:r>
            <a:endParaRPr lang="fr-CH" noProof="0"/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358775"/>
            <a:ext cx="8426450" cy="3322638"/>
          </a:xfrm>
          <a:solidFill>
            <a:srgbClr val="00567C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0" rIns="36000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None/>
              <a:defRPr lang="de-CH" sz="6000" baseline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fr-CH" noProof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094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100000"/>
              <a:buFont typeface="Wingdings" pitchFamily="2" charset="2"/>
              <a:buChar char="§"/>
              <a:defRPr/>
            </a:lvl2pPr>
            <a:lvl3pPr>
              <a:buSzPct val="50000"/>
              <a:defRPr/>
            </a:lvl3pPr>
            <a:lvl4pPr>
              <a:buSzPct val="50000"/>
              <a:defRPr/>
            </a:lvl4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95183-2C8A-49A4-8BD9-BD4826606C87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5AE54-B68C-4F08-B26A-B65277660C11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4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6738" y="1887538"/>
            <a:ext cx="3924300" cy="4097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1887538"/>
            <a:ext cx="3924300" cy="4097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3E4F5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9CE91-8C50-4F0F-940D-DDCE8C630FE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4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 noProof="0" smtClean="0"/>
              <a:t>Cliquez et modifiez le titre</a:t>
            </a:r>
            <a:endParaRPr lang="fr-CH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CH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CH" noProof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3E4F58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CC312-01A8-462E-BBB3-0E100AFFB32D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7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smtClean="0"/>
              <a:t>Cliquez et modifiez le titre</a:t>
            </a:r>
            <a:endParaRPr lang="fr-CH" noProof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D42C2-7550-4E64-89FE-C67B2D6A2FF5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42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15991-354C-4DFC-95A0-DC4D683ACBDF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8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2F9F0-AD0D-4DEC-8AF5-C7DC18E44D23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noProof="0" smtClean="0"/>
              <a:t>Cliquez et modifiez le titre</a:t>
            </a:r>
            <a:endParaRPr lang="fr-CH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noProof="0" smtClean="0"/>
              <a:t>Cliquez pour modifier les styles du texte du masque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ABB9C-2AD1-4BBD-9E88-528F21C159D6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94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512763"/>
            <a:ext cx="7453313" cy="1187450"/>
          </a:xfrm>
        </p:spPr>
        <p:txBody>
          <a:bodyPr/>
          <a:lstStyle/>
          <a:p>
            <a:r>
              <a:rPr lang="fr-CH" noProof="0" smtClean="0"/>
              <a:t>Cliquez et modifiez le titre</a:t>
            </a:r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3438" y="1887538"/>
            <a:ext cx="3924300" cy="4097337"/>
          </a:xfrm>
        </p:spPr>
        <p:txBody>
          <a:bodyPr/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CH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3E4F58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3C307-D470-49F3-BAE1-BD96E1915BD9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sp>
        <p:nvSpPr>
          <p:cNvPr id="14" name="Inhaltsplatzhalter 12"/>
          <p:cNvSpPr>
            <a:spLocks noGrp="1"/>
          </p:cNvSpPr>
          <p:nvPr>
            <p:ph sz="quarter" idx="13" hasCustomPrompt="1"/>
          </p:nvPr>
        </p:nvSpPr>
        <p:spPr>
          <a:xfrm>
            <a:off x="566738" y="1887538"/>
            <a:ext cx="3924300" cy="40973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fr-CH" noProof="0" smtClean="0"/>
              <a:t>Introduiser une image ou un film</a:t>
            </a:r>
          </a:p>
        </p:txBody>
      </p:sp>
    </p:spTree>
    <p:extLst>
      <p:ext uri="{BB962C8B-B14F-4D97-AF65-F5344CB8AC3E}">
        <p14:creationId xmlns:p14="http://schemas.microsoft.com/office/powerpoint/2010/main" val="4234368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3E4F5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120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E5343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52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00567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804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00A6D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pic>
        <p:nvPicPr>
          <p:cNvPr id="11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485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BC619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249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319BB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015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F9B2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045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BAC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92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noProof="0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889A6-EC08-42AA-B1BC-2B71802FD7A7}" type="slidenum">
              <a:rPr lang="fr-FR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8F8E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86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87524" y="260350"/>
            <a:ext cx="8569325" cy="5868988"/>
          </a:xfrm>
          <a:prstGeom prst="rect">
            <a:avLst/>
          </a:prstGeom>
          <a:solidFill>
            <a:srgbClr val="EC740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3E4F58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>
                <a:solidFill>
                  <a:srgbClr val="3E4F58"/>
                </a:solidFill>
              </a:rPr>
              <a:pPr/>
              <a:t>‹Nr.›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Picture 10" descr="logo_armee_salut_rou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4567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dirty="0">
              <a:solidFill>
                <a:srgbClr val="3E4F58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539552" y="1887947"/>
            <a:ext cx="8001000" cy="40973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7453313" cy="1187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74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66738" y="1887538"/>
            <a:ext cx="3924300" cy="4097337"/>
          </a:xfrm>
        </p:spPr>
        <p:txBody>
          <a:bodyPr/>
          <a:lstStyle>
            <a:lvl1pPr>
              <a:defRPr sz="2800"/>
            </a:lvl1pPr>
            <a:lvl2pPr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3438" y="1887538"/>
            <a:ext cx="3924300" cy="4097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92812-795F-4057-A0DC-675A2EDE80D6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noProof="0" smtClean="0"/>
              <a:t>Textmasterformate durch Klicken bearbeiten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469900" marR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None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noProof="0" smtClean="0"/>
              <a:t>Textmasterformate durch Klicken bearbeiten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CH" noProof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A4DF0-03E9-4AA9-B7AB-4D34E80AD0B0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smtClean="0"/>
              <a:t>Titelmasterformat durch Klicken bearbeiten</a:t>
            </a:r>
            <a:endParaRPr lang="de-CH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C259-C4E9-4996-87CF-9519821344BE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E7D01-FED2-4190-9C73-C13B246610DE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CH" smtClean="0"/>
              <a:t>Titelmasterformat durch Klicken bearbeiten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 marL="469900" marR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de-CH" noProof="0" dirty="0" smtClean="0"/>
              <a:t>Text durch klicken hinzufügen</a:t>
            </a:r>
            <a:endParaRPr lang="de-CH" dirty="0" smtClean="0"/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0E1B8-C355-4B87-B48D-1EE29E22E331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81750"/>
            <a:ext cx="2895600" cy="339725"/>
          </a:xfrm>
          <a:ln/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7489" y="512763"/>
            <a:ext cx="7453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CH" noProof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2" y="1887538"/>
            <a:ext cx="80010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36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 durch klicken hinzufügen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81750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HydraOT-ExtdBook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67513" y="6381750"/>
            <a:ext cx="1981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ydraOT-ExtdBook" pitchFamily="50" charset="0"/>
              </a:defRPr>
            </a:lvl1pPr>
          </a:lstStyle>
          <a:p>
            <a:fld id="{6016C175-DD66-4DAD-A96E-B5299E7E5A51}" type="slidenum">
              <a:rPr lang="fr-FR" smtClean="0"/>
              <a:pPr/>
              <a:t>‹Nr.›</a:t>
            </a:fld>
            <a:endParaRPr lang="fr-FR" dirty="0"/>
          </a:p>
        </p:txBody>
      </p:sp>
      <p:pic>
        <p:nvPicPr>
          <p:cNvPr id="1030" name="Picture 10" descr="logo_armee_salut_rouge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835481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4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 cap="all" baseline="0">
          <a:solidFill>
            <a:schemeClr val="folHlink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3000" baseline="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600" baseline="0">
          <a:solidFill>
            <a:schemeClr val="tx1"/>
          </a:solidFill>
          <a:latin typeface="+mn-lt"/>
          <a:ea typeface="ＭＳ Ｐゴシック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n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 baseline="0">
          <a:solidFill>
            <a:schemeClr val="tx1"/>
          </a:solidFill>
          <a:latin typeface="+mn-lt"/>
          <a:ea typeface="ＭＳ Ｐゴシック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512763"/>
            <a:ext cx="7453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887538"/>
            <a:ext cx="80010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36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81750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fr-FR" sz="1200" b="0" kern="1200" dirty="0">
                <a:solidFill>
                  <a:schemeClr val="tx1"/>
                </a:solidFill>
                <a:latin typeface="HydraOT-ExtdBook" pitchFamily="50" charset="0"/>
                <a:ea typeface="ＭＳ Ｐゴシック" charset="-128"/>
                <a:cs typeface="+mn-cs"/>
              </a:defRPr>
            </a:lvl1pPr>
          </a:lstStyle>
          <a:p>
            <a:endParaRPr lang="de-CH">
              <a:solidFill>
                <a:srgbClr val="3E4F58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67513" y="6381750"/>
            <a:ext cx="1981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lang="fr-FR" sz="1200" kern="1200" smtClean="0">
                <a:solidFill>
                  <a:schemeClr val="tx1"/>
                </a:solidFill>
                <a:latin typeface="HydraOT-ExtdBook" pitchFamily="50" charset="0"/>
                <a:ea typeface="ＭＳ Ｐゴシック" charset="-128"/>
                <a:cs typeface="+mn-cs"/>
              </a:defRPr>
            </a:lvl1pPr>
          </a:lstStyle>
          <a:p>
            <a:fld id="{EF46CDAB-4718-4A12-81D1-9A3DF1BE7EC0}" type="slidenum">
              <a:rPr lang="de-CH">
                <a:solidFill>
                  <a:srgbClr val="3E4F58"/>
                </a:solidFill>
              </a:rPr>
              <a:pPr/>
              <a:t>‹Nr.›</a:t>
            </a:fld>
            <a:endParaRPr lang="de-CH" dirty="0">
              <a:solidFill>
                <a:srgbClr val="3E4F58"/>
              </a:solidFill>
            </a:endParaRPr>
          </a:p>
        </p:txBody>
      </p:sp>
      <p:pic>
        <p:nvPicPr>
          <p:cNvPr id="7" name="Picture 10" descr="logo_armee_salut_rouge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8354814" y="404813"/>
            <a:ext cx="366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70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cap="all" baseline="0">
          <a:solidFill>
            <a:schemeClr val="folHlink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  <a:ea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ydraOT-ExtdBook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n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CH" dirty="0" err="1" smtClean="0"/>
              <a:t>Dank</a:t>
            </a:r>
            <a:r>
              <a:rPr lang="fr-CH" dirty="0" smtClean="0"/>
              <a:t> </a:t>
            </a:r>
            <a:r>
              <a:rPr lang="fr-CH" dirty="0" err="1" smtClean="0"/>
              <a:t>dir</a:t>
            </a:r>
            <a:r>
              <a:rPr lang="fr-CH" dirty="0" smtClean="0"/>
              <a:t> </a:t>
            </a:r>
            <a:r>
              <a:rPr lang="fr-CH" dirty="0" err="1" smtClean="0"/>
              <a:t>können</a:t>
            </a:r>
            <a:r>
              <a:rPr lang="fr-CH" dirty="0" smtClean="0"/>
              <a:t> </a:t>
            </a:r>
            <a:r>
              <a:rPr lang="fr-CH" dirty="0" err="1" smtClean="0"/>
              <a:t>wir</a:t>
            </a:r>
            <a:r>
              <a:rPr lang="fr-CH" dirty="0" smtClean="0"/>
              <a:t> </a:t>
            </a:r>
            <a:r>
              <a:rPr lang="fr-CH" dirty="0" err="1" smtClean="0"/>
              <a:t>tun</a:t>
            </a:r>
            <a:r>
              <a:rPr lang="fr-CH" dirty="0" smtClean="0"/>
              <a:t>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wir</a:t>
            </a:r>
            <a:r>
              <a:rPr lang="fr-CH" dirty="0" smtClean="0"/>
              <a:t> </a:t>
            </a:r>
            <a:r>
              <a:rPr lang="fr-CH" dirty="0" err="1" smtClean="0"/>
              <a:t>tun</a:t>
            </a:r>
            <a:r>
              <a:rPr lang="fr-CH" dirty="0" smtClean="0"/>
              <a:t>!</a:t>
            </a:r>
            <a:endParaRPr lang="fr-FR" dirty="0" smtClean="0"/>
          </a:p>
        </p:txBody>
      </p:sp>
      <p:sp>
        <p:nvSpPr>
          <p:cNvPr id="7" name="Textfeld 6"/>
          <p:cNvSpPr txBox="1"/>
          <p:nvPr/>
        </p:nvSpPr>
        <p:spPr>
          <a:xfrm rot="909535">
            <a:off x="3026666" y="1761459"/>
            <a:ext cx="230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cap="all" dirty="0" smtClean="0">
                <a:solidFill>
                  <a:srgbClr val="E2001A"/>
                </a:solidFill>
                <a:latin typeface="+mn-lt"/>
              </a:rPr>
              <a:t>Freiwillige</a:t>
            </a:r>
            <a:endParaRPr lang="de-CH" sz="3200" cap="all" dirty="0">
              <a:solidFill>
                <a:srgbClr val="E2001A"/>
              </a:solidFill>
              <a:latin typeface="+mn-lt"/>
            </a:endParaRP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436" t="11581" r="436" b="31345"/>
          <a:stretch/>
        </p:blipFill>
        <p:spPr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19872" y="358775"/>
            <a:ext cx="3384376" cy="584775"/>
          </a:xfrm>
          <a:prstGeom prst="rect">
            <a:avLst/>
          </a:prstGeom>
          <a:solidFill>
            <a:srgbClr val="DB050E"/>
          </a:solidFill>
        </p:spPr>
        <p:txBody>
          <a:bodyPr wrap="square" rtlCol="0">
            <a:spAutoFit/>
          </a:bodyPr>
          <a:lstStyle/>
          <a:p>
            <a:endParaRPr lang="de-CH" sz="1600" dirty="0" smtClean="0"/>
          </a:p>
          <a:p>
            <a:endParaRPr lang="de-CH" sz="1600" dirty="0"/>
          </a:p>
        </p:txBody>
      </p:sp>
      <p:sp>
        <p:nvSpPr>
          <p:cNvPr id="12" name="Rechteck 11"/>
          <p:cNvSpPr/>
          <p:nvPr/>
        </p:nvSpPr>
        <p:spPr>
          <a:xfrm>
            <a:off x="395536" y="358775"/>
            <a:ext cx="2664296" cy="3286249"/>
          </a:xfrm>
          <a:prstGeom prst="rect">
            <a:avLst/>
          </a:prstGeom>
          <a:solidFill>
            <a:srgbClr val="DB050E"/>
          </a:solidFill>
          <a:ln>
            <a:solidFill>
              <a:srgbClr val="DB050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t="1367" r="-9794" b="2144"/>
          <a:stretch/>
        </p:blipFill>
        <p:spPr>
          <a:xfrm>
            <a:off x="395536" y="358775"/>
            <a:ext cx="3789538" cy="3322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		</a:t>
            </a:r>
            <a:r>
              <a:rPr lang="fr-CH" sz="4800" dirty="0" err="1" smtClean="0"/>
              <a:t>Danke</a:t>
            </a:r>
            <a:r>
              <a:rPr lang="fr-CH" sz="4800" dirty="0" smtClean="0"/>
              <a:t>,…</a:t>
            </a:r>
            <a:endParaRPr lang="en-US" sz="4800" dirty="0"/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65" y="2066508"/>
            <a:ext cx="4305386" cy="322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4048" y="3070724"/>
            <a:ext cx="3924300" cy="1220608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/>
              <a:t>d</a:t>
            </a:r>
            <a:r>
              <a:rPr lang="fr-CH" sz="3600" dirty="0" err="1" smtClean="0"/>
              <a:t>ass</a:t>
            </a:r>
            <a:r>
              <a:rPr lang="fr-CH" sz="3600" dirty="0" smtClean="0"/>
              <a:t> </a:t>
            </a:r>
            <a:r>
              <a:rPr lang="fr-CH" sz="3600" dirty="0" err="1" smtClean="0"/>
              <a:t>für</a:t>
            </a:r>
            <a:r>
              <a:rPr lang="fr-CH" sz="3600" dirty="0" smtClean="0"/>
              <a:t> </a:t>
            </a:r>
            <a:r>
              <a:rPr lang="fr-CH" sz="3600" dirty="0" err="1" smtClean="0"/>
              <a:t>mich</a:t>
            </a:r>
            <a:r>
              <a:rPr lang="fr-CH" sz="3600" dirty="0" smtClean="0"/>
              <a:t> </a:t>
            </a:r>
            <a:r>
              <a:rPr lang="fr-CH" sz="3600" dirty="0" err="1" smtClean="0"/>
              <a:t>gekocht</a:t>
            </a:r>
            <a:r>
              <a:rPr lang="fr-CH" sz="3600" dirty="0" smtClean="0"/>
              <a:t> </a:t>
            </a:r>
            <a:r>
              <a:rPr lang="fr-CH" sz="3600" dirty="0" err="1" smtClean="0"/>
              <a:t>wird</a:t>
            </a:r>
            <a:r>
              <a:rPr lang="fr-CH" sz="3600" dirty="0" smtClean="0"/>
              <a:t>!</a:t>
            </a:r>
            <a:endParaRPr lang="en-US" sz="3600" dirty="0"/>
          </a:p>
          <a:p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964058" y="6149615"/>
            <a:ext cx="2895600" cy="339725"/>
          </a:xfrm>
        </p:spPr>
        <p:txBody>
          <a:bodyPr/>
          <a:lstStyle/>
          <a:p>
            <a:pPr algn="ctr"/>
            <a:r>
              <a:rPr sz="2400" dirty="0" err="1" smtClean="0">
                <a:solidFill>
                  <a:srgbClr val="3E4F58"/>
                </a:solidFill>
              </a:rPr>
              <a:t>Afif</a:t>
            </a:r>
            <a:r>
              <a:rPr sz="2400" dirty="0" smtClean="0">
                <a:solidFill>
                  <a:srgbClr val="3E4F58"/>
                </a:solidFill>
              </a:rPr>
              <a:t>, Neuchâtel</a:t>
            </a:r>
            <a:endParaRPr sz="2400" dirty="0">
              <a:solidFill>
                <a:srgbClr val="3E4F58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2</a:t>
            </a:fld>
            <a:endParaRPr>
              <a:solidFill>
                <a:srgbClr val="3E4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         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90517" y="3124754"/>
            <a:ext cx="3924300" cy="1148600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/>
              <a:t>f</a:t>
            </a:r>
            <a:r>
              <a:rPr lang="fr-CH" sz="3600" dirty="0" err="1" smtClean="0"/>
              <a:t>ür</a:t>
            </a:r>
            <a:r>
              <a:rPr lang="fr-CH" sz="3600" dirty="0" smtClean="0"/>
              <a:t> </a:t>
            </a:r>
            <a:r>
              <a:rPr lang="fr-CH" sz="3600" dirty="0" err="1" smtClean="0"/>
              <a:t>das</a:t>
            </a:r>
            <a:r>
              <a:rPr lang="fr-CH" sz="3600" dirty="0" smtClean="0"/>
              <a:t> </a:t>
            </a:r>
            <a:r>
              <a:rPr lang="fr-CH" sz="3600" dirty="0" err="1" smtClean="0"/>
              <a:t>gemeinsame</a:t>
            </a:r>
            <a:r>
              <a:rPr lang="fr-CH" sz="3600" dirty="0" smtClean="0"/>
              <a:t> </a:t>
            </a:r>
            <a:r>
              <a:rPr lang="fr-CH" sz="3600" dirty="0" err="1" smtClean="0"/>
              <a:t>Backen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987278" y="6162182"/>
            <a:ext cx="2895600" cy="339725"/>
          </a:xfrm>
        </p:spPr>
        <p:txBody>
          <a:bodyPr/>
          <a:lstStyle/>
          <a:p>
            <a:pPr algn="ctr"/>
            <a:r>
              <a:rPr sz="2400" dirty="0">
                <a:solidFill>
                  <a:srgbClr val="3E4F58"/>
                </a:solidFill>
              </a:rPr>
              <a:t>Robert, Zürich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3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8620" y="1556841"/>
            <a:ext cx="3213320" cy="428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82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5040363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800" dirty="0" smtClean="0"/>
              <a:t>					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75907" y="2892381"/>
            <a:ext cx="2880569" cy="1148600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/>
              <a:t>f</a:t>
            </a:r>
            <a:r>
              <a:rPr lang="fr-CH" sz="3600" dirty="0" err="1" smtClean="0"/>
              <a:t>ür</a:t>
            </a:r>
            <a:r>
              <a:rPr lang="fr-CH" sz="3600" dirty="0" smtClean="0"/>
              <a:t> den </a:t>
            </a:r>
            <a:r>
              <a:rPr lang="fr-CH" sz="3600" dirty="0" err="1" smtClean="0"/>
              <a:t>Deutschkurs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987278" y="6162182"/>
            <a:ext cx="2895600" cy="339725"/>
          </a:xfrm>
        </p:spPr>
        <p:txBody>
          <a:bodyPr/>
          <a:lstStyle/>
          <a:p>
            <a:r>
              <a:rPr sz="2400" dirty="0" err="1">
                <a:solidFill>
                  <a:srgbClr val="3E4F58"/>
                </a:solidFill>
              </a:rPr>
              <a:t>Tsegenet</a:t>
            </a:r>
            <a:r>
              <a:rPr sz="2400" dirty="0">
                <a:solidFill>
                  <a:srgbClr val="3E4F58"/>
                </a:solidFill>
              </a:rPr>
              <a:t> et Ali, Zollikofen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4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595" y="1534786"/>
            <a:ext cx="4578493" cy="432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86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         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2878376"/>
            <a:ext cx="4428492" cy="1636394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/>
              <a:t>f</a:t>
            </a:r>
            <a:r>
              <a:rPr lang="fr-CH" sz="3600" dirty="0" err="1" smtClean="0"/>
              <a:t>ür</a:t>
            </a:r>
            <a:r>
              <a:rPr lang="fr-CH" sz="3600" dirty="0" smtClean="0"/>
              <a:t> die </a:t>
            </a:r>
            <a:r>
              <a:rPr lang="fr-CH" sz="3600" dirty="0" err="1" smtClean="0"/>
              <a:t>Begleitung</a:t>
            </a:r>
            <a:r>
              <a:rPr lang="fr-CH" sz="3600" dirty="0" smtClean="0"/>
              <a:t> </a:t>
            </a:r>
            <a:r>
              <a:rPr lang="fr-CH" sz="3600" dirty="0" err="1" smtClean="0"/>
              <a:t>bei</a:t>
            </a:r>
            <a:r>
              <a:rPr lang="fr-CH" sz="3600" dirty="0" smtClean="0"/>
              <a:t> den </a:t>
            </a:r>
            <a:r>
              <a:rPr lang="fr-CH" sz="3600" dirty="0" err="1" smtClean="0"/>
              <a:t>Ausflügen</a:t>
            </a:r>
            <a:r>
              <a:rPr lang="fr-CH" sz="3600" dirty="0" smtClean="0"/>
              <a:t> mit den </a:t>
            </a:r>
            <a:r>
              <a:rPr lang="fr-CH" sz="3600" dirty="0" err="1" smtClean="0"/>
              <a:t>Kindern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539749" y="6221623"/>
            <a:ext cx="3744219" cy="339725"/>
          </a:xfrm>
        </p:spPr>
        <p:txBody>
          <a:bodyPr/>
          <a:lstStyle/>
          <a:p>
            <a:pPr algn="ctr"/>
            <a:r>
              <a:rPr sz="2400" dirty="0">
                <a:solidFill>
                  <a:srgbClr val="3E4F58"/>
                </a:solidFill>
              </a:rPr>
              <a:t>Bianca,  </a:t>
            </a:r>
            <a:r>
              <a:rPr sz="2400" dirty="0" err="1">
                <a:solidFill>
                  <a:srgbClr val="3E4F58"/>
                </a:solidFill>
              </a:rPr>
              <a:t>Kinderkrippe</a:t>
            </a:r>
            <a:r>
              <a:rPr sz="2400" dirty="0">
                <a:solidFill>
                  <a:srgbClr val="3E4F58"/>
                </a:solidFill>
              </a:rPr>
              <a:t>, Zürich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5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520788"/>
            <a:ext cx="3263677" cy="435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7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         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2878376"/>
            <a:ext cx="4428492" cy="1636394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/>
              <a:t>f</a:t>
            </a:r>
            <a:r>
              <a:rPr lang="fr-CH" sz="3600" dirty="0" err="1" smtClean="0"/>
              <a:t>ür</a:t>
            </a:r>
            <a:r>
              <a:rPr lang="fr-CH" sz="3600" dirty="0" smtClean="0"/>
              <a:t> die </a:t>
            </a:r>
            <a:r>
              <a:rPr lang="fr-CH" sz="3600" dirty="0" err="1" smtClean="0"/>
              <a:t>Hilfe</a:t>
            </a:r>
            <a:r>
              <a:rPr lang="fr-CH" sz="3600" dirty="0" smtClean="0"/>
              <a:t> </a:t>
            </a:r>
            <a:r>
              <a:rPr lang="fr-CH" sz="3600" dirty="0" err="1" smtClean="0"/>
              <a:t>bei</a:t>
            </a:r>
            <a:r>
              <a:rPr lang="fr-CH" sz="3600" dirty="0" smtClean="0"/>
              <a:t> </a:t>
            </a:r>
            <a:r>
              <a:rPr lang="fr-CH" sz="3600" dirty="0" err="1" smtClean="0"/>
              <a:t>meinem</a:t>
            </a:r>
            <a:r>
              <a:rPr lang="fr-CH" sz="3600" dirty="0" smtClean="0"/>
              <a:t> </a:t>
            </a:r>
            <a:r>
              <a:rPr lang="fr-CH" sz="3600" dirty="0" err="1" smtClean="0"/>
              <a:t>Französischkurs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539749" y="6221623"/>
            <a:ext cx="3744219" cy="339725"/>
          </a:xfrm>
        </p:spPr>
        <p:txBody>
          <a:bodyPr/>
          <a:lstStyle/>
          <a:p>
            <a:pPr algn="ctr"/>
            <a:r>
              <a:rPr sz="2400" dirty="0">
                <a:solidFill>
                  <a:srgbClr val="3E4F58"/>
                </a:solidFill>
              </a:rPr>
              <a:t>Peggy, Zürich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6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488161"/>
            <a:ext cx="3276364" cy="436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72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         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2878376"/>
            <a:ext cx="4428492" cy="1636394"/>
          </a:xfrm>
        </p:spPr>
        <p:txBody>
          <a:bodyPr/>
          <a:lstStyle/>
          <a:p>
            <a:pPr marL="0" indent="0">
              <a:buNone/>
            </a:pPr>
            <a:r>
              <a:rPr lang="fr-CH" sz="3600" dirty="0" err="1" smtClean="0"/>
              <a:t>Für</a:t>
            </a:r>
            <a:r>
              <a:rPr lang="fr-CH" sz="3600" dirty="0" smtClean="0"/>
              <a:t> </a:t>
            </a:r>
            <a:r>
              <a:rPr lang="fr-CH" sz="3600" dirty="0" err="1" smtClean="0"/>
              <a:t>ihre</a:t>
            </a:r>
            <a:r>
              <a:rPr lang="fr-CH" sz="3600" dirty="0" smtClean="0"/>
              <a:t> </a:t>
            </a:r>
            <a:r>
              <a:rPr lang="fr-CH" sz="3600" dirty="0" err="1" smtClean="0"/>
              <a:t>Hingabe</a:t>
            </a:r>
            <a:r>
              <a:rPr lang="fr-CH" sz="3600" dirty="0" smtClean="0"/>
              <a:t> </a:t>
            </a:r>
            <a:r>
              <a:rPr lang="fr-CH" sz="3600" dirty="0" err="1" smtClean="0"/>
              <a:t>und</a:t>
            </a:r>
            <a:r>
              <a:rPr lang="fr-CH" sz="3600" dirty="0" smtClean="0"/>
              <a:t> </a:t>
            </a:r>
            <a:r>
              <a:rPr lang="fr-CH" sz="3600" dirty="0" err="1" smtClean="0"/>
              <a:t>ihr</a:t>
            </a:r>
            <a:r>
              <a:rPr lang="fr-CH" sz="3600" dirty="0" smtClean="0"/>
              <a:t> </a:t>
            </a:r>
            <a:r>
              <a:rPr lang="fr-CH" sz="3600" dirty="0" err="1" smtClean="0"/>
              <a:t>Wissen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539749" y="6221623"/>
            <a:ext cx="3744219" cy="339725"/>
          </a:xfrm>
        </p:spPr>
        <p:txBody>
          <a:bodyPr/>
          <a:lstStyle/>
          <a:p>
            <a:pPr algn="ctr"/>
            <a:r>
              <a:rPr sz="2400" dirty="0">
                <a:solidFill>
                  <a:srgbClr val="3E4F58"/>
                </a:solidFill>
              </a:rPr>
              <a:t>Charles, Genève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7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3180414" cy="423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39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39749" y="1232756"/>
            <a:ext cx="3744219" cy="4896544"/>
          </a:xfrm>
          <a:prstGeom prst="rect">
            <a:avLst/>
          </a:prstGeom>
          <a:solidFill>
            <a:srgbClr val="ED1C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8F8F8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		         </a:t>
            </a:r>
            <a:r>
              <a:rPr lang="fr-CH" sz="4800" dirty="0" err="1" smtClean="0"/>
              <a:t>Danke</a:t>
            </a:r>
            <a:r>
              <a:rPr lang="fr-CH" sz="4800" dirty="0" smtClean="0"/>
              <a:t>…</a:t>
            </a:r>
            <a:endParaRPr lang="en-US" sz="48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508" y="3369712"/>
            <a:ext cx="4428492" cy="622632"/>
          </a:xfrm>
        </p:spPr>
        <p:txBody>
          <a:bodyPr/>
          <a:lstStyle/>
          <a:p>
            <a:pPr marL="0" indent="0">
              <a:buNone/>
            </a:pPr>
            <a:r>
              <a:rPr lang="fr-CH" sz="3600"/>
              <a:t>f</a:t>
            </a:r>
            <a:r>
              <a:rPr lang="fr-CH" sz="3600" smtClean="0"/>
              <a:t>ür</a:t>
            </a:r>
            <a:r>
              <a:rPr lang="fr-CH" sz="3600" dirty="0" smtClean="0"/>
              <a:t> </a:t>
            </a:r>
            <a:r>
              <a:rPr lang="fr-CH" sz="3600" dirty="0" err="1" smtClean="0"/>
              <a:t>das</a:t>
            </a:r>
            <a:r>
              <a:rPr lang="fr-CH" sz="3600" dirty="0" smtClean="0"/>
              <a:t> </a:t>
            </a:r>
            <a:r>
              <a:rPr lang="fr-CH" sz="3600" dirty="0" err="1" smtClean="0"/>
              <a:t>Lager</a:t>
            </a:r>
            <a:r>
              <a:rPr lang="fr-CH" sz="3600" dirty="0" smtClean="0"/>
              <a:t>!</a:t>
            </a:r>
            <a:endParaRPr lang="de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539749" y="6221623"/>
            <a:ext cx="3744219" cy="339725"/>
          </a:xfrm>
        </p:spPr>
        <p:txBody>
          <a:bodyPr/>
          <a:lstStyle/>
          <a:p>
            <a:pPr algn="ctr"/>
            <a:r>
              <a:rPr sz="2400" dirty="0">
                <a:solidFill>
                  <a:srgbClr val="3E4F58"/>
                </a:solidFill>
              </a:rPr>
              <a:t>Maeva, St-Aubin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8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520788"/>
            <a:ext cx="3240457" cy="4320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3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16" y="2202118"/>
            <a:ext cx="1824203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9" t="12593"/>
          <a:stretch/>
        </p:blipFill>
        <p:spPr>
          <a:xfrm rot="5400000">
            <a:off x="1339573" y="1548213"/>
            <a:ext cx="1459515" cy="121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29825" y="4043370"/>
            <a:ext cx="1717758" cy="239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7C259-C4E9-4996-87CF-9519821344BE}" type="slidenum">
              <a:rPr smtClean="0">
                <a:solidFill>
                  <a:srgbClr val="3E4F58"/>
                </a:solidFill>
              </a:rPr>
              <a:pPr/>
              <a:t>9</a:t>
            </a:fld>
            <a:endParaRPr>
              <a:solidFill>
                <a:srgbClr val="3E4F58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7394" y="1562255"/>
            <a:ext cx="1605528" cy="120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98984" y="470681"/>
            <a:ext cx="7453313" cy="1187450"/>
          </a:xfrm>
        </p:spPr>
        <p:txBody>
          <a:bodyPr/>
          <a:lstStyle/>
          <a:p>
            <a:pPr algn="ctr"/>
            <a:r>
              <a:rPr lang="fr-CH" dirty="0" smtClean="0"/>
              <a:t>MERCI, </a:t>
            </a:r>
            <a:r>
              <a:rPr lang="fr-CH" dirty="0" err="1" smtClean="0"/>
              <a:t>Danke</a:t>
            </a:r>
            <a:r>
              <a:rPr lang="fr-CH" dirty="0" smtClean="0"/>
              <a:t>, </a:t>
            </a:r>
            <a:r>
              <a:rPr lang="fr-CH" dirty="0" err="1" smtClean="0"/>
              <a:t>Grazie</a:t>
            </a:r>
            <a:r>
              <a:rPr lang="fr-CH" dirty="0" smtClean="0"/>
              <a:t>, </a:t>
            </a:r>
            <a:r>
              <a:rPr lang="fr-CH" dirty="0" err="1" smtClean="0"/>
              <a:t>Thanks</a:t>
            </a:r>
            <a:r>
              <a:rPr lang="fr-CH" dirty="0" smtClean="0"/>
              <a:t> !!!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8342" y="2971820"/>
            <a:ext cx="1615302" cy="158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7249" y="1471697"/>
            <a:ext cx="1808820" cy="135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172" y="4594551"/>
            <a:ext cx="1722478" cy="129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3" t="9816"/>
          <a:stretch/>
        </p:blipFill>
        <p:spPr>
          <a:xfrm rot="5400000">
            <a:off x="2493046" y="1477415"/>
            <a:ext cx="1711541" cy="129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9303" y="4533553"/>
            <a:ext cx="1792190" cy="134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0023" y="2889559"/>
            <a:ext cx="1858153" cy="139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48936" y="2958925"/>
            <a:ext cx="1673175" cy="125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0867" y="4417471"/>
            <a:ext cx="1592796" cy="119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1899" y="3028854"/>
            <a:ext cx="1563640" cy="1172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91115" y="1353050"/>
            <a:ext cx="1338579" cy="1171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8088" y="3694742"/>
            <a:ext cx="1374423" cy="112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01158" y="2876748"/>
            <a:ext cx="1755694" cy="131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3205" y="2586283"/>
            <a:ext cx="2132858" cy="1599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49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_template_powerpoint_20120502">
  <a:themeElements>
    <a:clrScheme name="Profil 10">
      <a:dk1>
        <a:srgbClr val="3E4F58"/>
      </a:dk1>
      <a:lt1>
        <a:srgbClr val="F8F8F8"/>
      </a:lt1>
      <a:dk2>
        <a:srgbClr val="EC7404"/>
      </a:dk2>
      <a:lt2>
        <a:srgbClr val="333333"/>
      </a:lt2>
      <a:accent1>
        <a:srgbClr val="BC6297"/>
      </a:accent1>
      <a:accent2>
        <a:srgbClr val="00A6D4"/>
      </a:accent2>
      <a:accent3>
        <a:srgbClr val="FBFBFB"/>
      </a:accent3>
      <a:accent4>
        <a:srgbClr val="34424A"/>
      </a:accent4>
      <a:accent5>
        <a:srgbClr val="DAB7C9"/>
      </a:accent5>
      <a:accent6>
        <a:srgbClr val="0096C0"/>
      </a:accent6>
      <a:hlink>
        <a:srgbClr val="B9C300"/>
      </a:hlink>
      <a:folHlink>
        <a:srgbClr val="E2001A"/>
      </a:folHlink>
    </a:clrScheme>
    <a:fontScheme name="Profil">
      <a:majorFont>
        <a:latin typeface="HydraOT-ExtdBook"/>
        <a:ea typeface=""/>
        <a:cs typeface=""/>
      </a:majorFont>
      <a:minorFont>
        <a:latin typeface="HydraOT-ExtdBook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0">
        <a:dk1>
          <a:srgbClr val="3E4F58"/>
        </a:dk1>
        <a:lt1>
          <a:srgbClr val="F8F8F8"/>
        </a:lt1>
        <a:dk2>
          <a:srgbClr val="EC7404"/>
        </a:dk2>
        <a:lt2>
          <a:srgbClr val="333333"/>
        </a:lt2>
        <a:accent1>
          <a:srgbClr val="BC6297"/>
        </a:accent1>
        <a:accent2>
          <a:srgbClr val="00A6D4"/>
        </a:accent2>
        <a:accent3>
          <a:srgbClr val="FBFBFB"/>
        </a:accent3>
        <a:accent4>
          <a:srgbClr val="34424A"/>
        </a:accent4>
        <a:accent5>
          <a:srgbClr val="DAB7C9"/>
        </a:accent5>
        <a:accent6>
          <a:srgbClr val="0096C0"/>
        </a:accent6>
        <a:hlink>
          <a:srgbClr val="B9C300"/>
        </a:hlink>
        <a:folHlink>
          <a:srgbClr val="E20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fil">
  <a:themeElements>
    <a:clrScheme name="Profil 10">
      <a:dk1>
        <a:srgbClr val="3E4F58"/>
      </a:dk1>
      <a:lt1>
        <a:srgbClr val="F8F8F8"/>
      </a:lt1>
      <a:dk2>
        <a:srgbClr val="EC7404"/>
      </a:dk2>
      <a:lt2>
        <a:srgbClr val="333333"/>
      </a:lt2>
      <a:accent1>
        <a:srgbClr val="BC6297"/>
      </a:accent1>
      <a:accent2>
        <a:srgbClr val="00A6D4"/>
      </a:accent2>
      <a:accent3>
        <a:srgbClr val="FBFBFB"/>
      </a:accent3>
      <a:accent4>
        <a:srgbClr val="34424A"/>
      </a:accent4>
      <a:accent5>
        <a:srgbClr val="DAB7C9"/>
      </a:accent5>
      <a:accent6>
        <a:srgbClr val="0096C0"/>
      </a:accent6>
      <a:hlink>
        <a:srgbClr val="B9C300"/>
      </a:hlink>
      <a:folHlink>
        <a:srgbClr val="E2001A"/>
      </a:folHlink>
    </a:clrScheme>
    <a:fontScheme name="Profil">
      <a:majorFont>
        <a:latin typeface="HydraOT-ExtdBook"/>
        <a:ea typeface=""/>
        <a:cs typeface=""/>
      </a:majorFont>
      <a:minorFont>
        <a:latin typeface="HydraOT-ExtdBook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0">
        <a:dk1>
          <a:srgbClr val="3E4F58"/>
        </a:dk1>
        <a:lt1>
          <a:srgbClr val="F8F8F8"/>
        </a:lt1>
        <a:dk2>
          <a:srgbClr val="EC7404"/>
        </a:dk2>
        <a:lt2>
          <a:srgbClr val="333333"/>
        </a:lt2>
        <a:accent1>
          <a:srgbClr val="BC6297"/>
        </a:accent1>
        <a:accent2>
          <a:srgbClr val="00A6D4"/>
        </a:accent2>
        <a:accent3>
          <a:srgbClr val="FBFBFB"/>
        </a:accent3>
        <a:accent4>
          <a:srgbClr val="34424A"/>
        </a:accent4>
        <a:accent5>
          <a:srgbClr val="DAB7C9"/>
        </a:accent5>
        <a:accent6>
          <a:srgbClr val="0096C0"/>
        </a:accent6>
        <a:hlink>
          <a:srgbClr val="B9C300"/>
        </a:hlink>
        <a:folHlink>
          <a:srgbClr val="E20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DE_template_powerpoint_20120502</Template>
  <TotalTime>0</TotalTime>
  <Words>95</Words>
  <Application>Microsoft Office PowerPoint</Application>
  <PresentationFormat>Bildschirmpräsentation (4:3)</PresentationFormat>
  <Paragraphs>33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HydraOT-ExtdBook</vt:lpstr>
      <vt:lpstr>Verdana</vt:lpstr>
      <vt:lpstr>Wingdings</vt:lpstr>
      <vt:lpstr>DE_template_powerpoint_20120502</vt:lpstr>
      <vt:lpstr>Profil</vt:lpstr>
      <vt:lpstr>Dank dir können wir tun was wir tun!</vt:lpstr>
      <vt:lpstr>    Danke,…</vt:lpstr>
      <vt:lpstr>           Danke…</vt:lpstr>
      <vt:lpstr>     Danke…</vt:lpstr>
      <vt:lpstr>           Danke…</vt:lpstr>
      <vt:lpstr>           Danke…</vt:lpstr>
      <vt:lpstr>           Danke…</vt:lpstr>
      <vt:lpstr>           Danke…</vt:lpstr>
      <vt:lpstr>MERCI, Danke, Grazie, Thanks 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ANREGENDER TITEL AUF ein od. ZWEI ZEILEN</dc:title>
  <dc:creator>Martin Künzi</dc:creator>
  <cp:lastModifiedBy>Esther Inniger</cp:lastModifiedBy>
  <cp:revision>10</cp:revision>
  <dcterms:created xsi:type="dcterms:W3CDTF">2012-05-10T08:59:41Z</dcterms:created>
  <dcterms:modified xsi:type="dcterms:W3CDTF">2017-11-23T09:23:12Z</dcterms:modified>
</cp:coreProperties>
</file>