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99" r:id="rId2"/>
    <p:sldId id="379" r:id="rId3"/>
    <p:sldId id="382" r:id="rId4"/>
    <p:sldId id="380" r:id="rId5"/>
    <p:sldId id="400" r:id="rId6"/>
    <p:sldId id="401" r:id="rId7"/>
    <p:sldId id="389" r:id="rId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B2DD"/>
    <a:srgbClr val="00A6D4"/>
    <a:srgbClr val="F9B200"/>
    <a:srgbClr val="00567C"/>
    <a:srgbClr val="F8F8F8"/>
    <a:srgbClr val="8F8EC0"/>
    <a:srgbClr val="BC6197"/>
    <a:srgbClr val="3E4F58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87788" autoAdjust="0"/>
  </p:normalViewPr>
  <p:slideViewPr>
    <p:cSldViewPr snapToObjects="1">
      <p:cViewPr varScale="1">
        <p:scale>
          <a:sx n="82" d="100"/>
          <a:sy n="82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1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F8BB8F2-DFC9-498C-836E-C69F69501C98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933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BE137A4-E82C-41FA-98DE-616DDC51EC02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235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EC308-8F59-4E61-B896-45F468602034}" type="slidenum">
              <a:rPr lang="fr-FR"/>
              <a:pPr/>
              <a:t>1</a:t>
            </a:fld>
            <a:endParaRPr 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2137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7A4-E82C-41FA-98DE-616DDC51EC0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8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7A4-E82C-41FA-98DE-616DDC51EC0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26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/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7A4-E82C-41FA-98DE-616DDC51EC0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7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/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7A4-E82C-41FA-98DE-616DDC51EC0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08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9747"/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7A4-E82C-41FA-98DE-616DDC51EC0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5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37A4-E82C-41FA-98DE-616DDC51EC0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1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97114" y="3933056"/>
            <a:ext cx="1971501" cy="23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3860800"/>
            <a:ext cx="5761037" cy="1371600"/>
          </a:xfrm>
        </p:spPr>
        <p:txBody>
          <a:bodyPr anchor="b"/>
          <a:lstStyle>
            <a:lvl1pPr>
              <a:defRPr sz="4500" baseline="0"/>
            </a:lvl1pPr>
          </a:lstStyle>
          <a:p>
            <a:r>
              <a:rPr lang="de-CH" smtClean="0"/>
              <a:t>Titelmasterformat </a:t>
            </a:r>
            <a:r>
              <a:rPr lang="de-CH" noProof="0" smtClean="0"/>
              <a:t>durch</a:t>
            </a:r>
            <a:r>
              <a:rPr lang="de-CH" smtClean="0"/>
              <a:t> Klicken bearbeiten</a:t>
            </a:r>
            <a:endParaRPr lang="de-CH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5229225"/>
            <a:ext cx="5761037" cy="1366838"/>
          </a:xfrm>
        </p:spPr>
        <p:txBody>
          <a:bodyPr rIns="0"/>
          <a:lstStyle>
            <a:lvl1pPr marL="0" indent="0">
              <a:buFont typeface="Wingdings" charset="2"/>
              <a:buNone/>
              <a:defRPr sz="2800">
                <a:latin typeface="+mn-lt"/>
              </a:defRPr>
            </a:lvl1pPr>
          </a:lstStyle>
          <a:p>
            <a:r>
              <a:rPr lang="de-CH" smtClean="0"/>
              <a:t>Formatvorlage des Untertitelmasters durch Klicken bearbeiten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58775" y="358775"/>
            <a:ext cx="8426450" cy="332263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75" y="512763"/>
            <a:ext cx="7453313" cy="1187450"/>
          </a:xfrm>
        </p:spPr>
        <p:txBody>
          <a:bodyPr/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66738" y="1887538"/>
            <a:ext cx="3924300" cy="4097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CH" noProof="0" dirty="0" smtClean="0"/>
              <a:t>Fügen Sie ein Bild oder anderes Medium ein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643438" y="1887538"/>
            <a:ext cx="3924300" cy="4097337"/>
          </a:xfrm>
        </p:spPr>
        <p:txBody>
          <a:bodyPr/>
          <a:lstStyle>
            <a:lvl1pPr marL="469900" marR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tabLst/>
              <a:defRPr/>
            </a:lvl1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tabLst/>
              <a:defRPr/>
            </a:pPr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6C1F4-9C08-4DE8-9275-A7FF34E44ADF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3E4F58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044" y="512763"/>
            <a:ext cx="7453313" cy="1187450"/>
          </a:xfrm>
        </p:spPr>
        <p:txBody>
          <a:bodyPr/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6369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1107" y="1887538"/>
            <a:ext cx="8001000" cy="4097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3E4F5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E5343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0056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00A6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  <p:pic>
        <p:nvPicPr>
          <p:cNvPr id="9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BC619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319BB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F9B2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BAC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358775" y="358775"/>
            <a:ext cx="8426450" cy="3322638"/>
          </a:xfrm>
          <a:solidFill>
            <a:srgbClr val="00567C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0" rIns="36000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de-CH" sz="6000" baseline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3860800"/>
            <a:ext cx="5761037" cy="1371600"/>
          </a:xfrm>
        </p:spPr>
        <p:txBody>
          <a:bodyPr anchor="b"/>
          <a:lstStyle>
            <a:lvl1pPr>
              <a:defRPr sz="4500" baseline="0"/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5229225"/>
            <a:ext cx="5761037" cy="1366838"/>
          </a:xfrm>
        </p:spPr>
        <p:txBody>
          <a:bodyPr rIns="0"/>
          <a:lstStyle>
            <a:lvl1pPr marL="0" indent="0">
              <a:buFont typeface="Wingdings" charset="2"/>
              <a:buNone/>
              <a:defRPr sz="2800">
                <a:latin typeface="+mn-lt"/>
              </a:defRPr>
            </a:lvl1pPr>
          </a:lstStyle>
          <a:p>
            <a:r>
              <a:rPr lang="de-CH" noProof="0" smtClean="0"/>
              <a:t>Formatvorlage des Untertitelmasters durch Klicken bearbeiten</a:t>
            </a:r>
            <a:endParaRPr lang="de-CH" noProof="0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97114" y="3933056"/>
            <a:ext cx="1971501" cy="23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8F8E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7524" y="260350"/>
            <a:ext cx="8569325" cy="5868988"/>
          </a:xfrm>
          <a:prstGeom prst="rect">
            <a:avLst/>
          </a:prstGeom>
          <a:solidFill>
            <a:srgbClr val="EC740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349" y="512763"/>
            <a:ext cx="7453313" cy="1187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6" name="Picture 10" descr="logo_armee_salut_rou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567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30412" y="1887538"/>
            <a:ext cx="8001000" cy="40973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2F9F0-AD0D-4DEC-8AF5-C7DC18E44D23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889A6-EC08-42AA-B1BC-2B71802FD7A7}" type="slidenum">
              <a:rPr lang="fr-FR"/>
              <a:pPr/>
              <a:t>‹Nr.›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66738" y="1887538"/>
            <a:ext cx="3924300" cy="4097337"/>
          </a:xfrm>
        </p:spPr>
        <p:txBody>
          <a:bodyPr/>
          <a:lstStyle>
            <a:lvl1pPr>
              <a:defRPr sz="280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3438" y="1887538"/>
            <a:ext cx="3924300" cy="409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2812-795F-4057-A0DC-675A2EDE80D6}" type="slidenum">
              <a:rPr lang="fr-FR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69900" marR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tabLst/>
              <a:defRPr/>
            </a:pPr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smtClean="0"/>
              <a:t>Textmasterformate durch Klicken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A4DF0-03E9-4AA9-B7AB-4D34E80AD0B0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Titelmasterformat durch Klicken bearbeiten</a:t>
            </a:r>
            <a:endParaRPr lang="de-CH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7C259-C4E9-4996-87CF-9519821344BE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E7D01-FED2-4190-9C73-C13B246610DE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CH" smtClean="0"/>
              <a:t>Titelmasterformat durch Klicken bearbeiten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 marL="469900" marR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None/>
              <a:tabLst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n"/>
              <a:tabLst/>
              <a:defRPr/>
            </a:pPr>
            <a:r>
              <a:rPr lang="de-CH" noProof="0" dirty="0" smtClean="0"/>
              <a:t>Text durch klicken hinzufügen</a:t>
            </a:r>
            <a:endParaRPr lang="de-CH" dirty="0" smtClean="0"/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E1B8-C355-4B87-B48D-1EE29E22E331}" type="slidenum">
              <a:rPr lang="fr-FR"/>
              <a:pPr/>
              <a:t>‹Nr.›</a:t>
            </a:fld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381750"/>
            <a:ext cx="2895600" cy="339725"/>
          </a:xfrm>
          <a:ln/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489" y="512763"/>
            <a:ext cx="7453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887538"/>
            <a:ext cx="8001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36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 durch klicken hinzufügen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8175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HydraOT-ExtdBook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7513" y="6381750"/>
            <a:ext cx="198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ydraOT-ExtdBook" pitchFamily="50" charset="0"/>
              </a:defRPr>
            </a:lvl1pPr>
          </a:lstStyle>
          <a:p>
            <a:fld id="{6016C175-DD66-4DAD-A96E-B5299E7E5A51}" type="slidenum">
              <a:rPr lang="fr-FR" smtClean="0"/>
              <a:pPr/>
              <a:t>‹Nr.›</a:t>
            </a:fld>
            <a:endParaRPr lang="fr-FR" dirty="0"/>
          </a:p>
        </p:txBody>
      </p:sp>
      <p:pic>
        <p:nvPicPr>
          <p:cNvPr id="1030" name="Picture 10" descr="logo_armee_salut_rouge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8354814" y="404813"/>
            <a:ext cx="36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4" r:id="rId10"/>
    <p:sldLayoutId id="2147483686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cap="all" baseline="0">
          <a:solidFill>
            <a:schemeClr val="folHlink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  <a:ea typeface="ＭＳ Ｐゴシック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  <a:ea typeface="ＭＳ Ｐゴシック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  <a:ea typeface="ＭＳ Ｐゴシック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  <a:ea typeface="ＭＳ Ｐゴシック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HydraOT-ExtdBook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3000" baseline="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600" baseline="0">
          <a:solidFill>
            <a:schemeClr val="tx1"/>
          </a:solidFill>
          <a:latin typeface="+mn-lt"/>
          <a:ea typeface="ＭＳ Ｐゴシック" charset="-128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charset="2"/>
        <a:buChar char="n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charset="2"/>
        <a:buChar char="§"/>
        <a:defRPr sz="2000" baseline="0">
          <a:solidFill>
            <a:schemeClr val="tx1"/>
          </a:solidFill>
          <a:latin typeface="+mn-lt"/>
          <a:ea typeface="ＭＳ Ｐゴシック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ppc.org/ICCPPC_photo_library/2006_art_gallery/winners_01-25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213" y="4365104"/>
            <a:ext cx="5761037" cy="1371600"/>
          </a:xfrm>
        </p:spPr>
        <p:txBody>
          <a:bodyPr/>
          <a:lstStyle/>
          <a:p>
            <a:r>
              <a:rPr lang="fr-CH" sz="4400" dirty="0" err="1" smtClean="0"/>
              <a:t>Gefängnissonntag</a:t>
            </a:r>
            <a:r>
              <a:rPr lang="fr-CH" sz="4400" dirty="0" smtClean="0"/>
              <a:t> 2017</a:t>
            </a:r>
            <a:endParaRPr lang="fr-FR" sz="3200" dirty="0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797152"/>
            <a:ext cx="5761037" cy="1366838"/>
          </a:xfrm>
        </p:spPr>
        <p:txBody>
          <a:bodyPr/>
          <a:lstStyle/>
          <a:p>
            <a:pPr lvl="0" eaLnBrk="1" hangingPunct="1">
              <a:buClr>
                <a:srgbClr val="3E4F58"/>
              </a:buClr>
            </a:pPr>
            <a:endParaRPr lang="fr-CH" sz="2000" dirty="0" smtClean="0">
              <a:solidFill>
                <a:srgbClr val="3E4F58"/>
              </a:solidFill>
              <a:latin typeface="HydraOT-ExtdBook" charset="0"/>
            </a:endParaRPr>
          </a:p>
          <a:p>
            <a:pPr lvl="0" eaLnBrk="1" hangingPunct="1">
              <a:buClr>
                <a:srgbClr val="3E4F58"/>
              </a:buClr>
            </a:pPr>
            <a:endParaRPr lang="fr-CH" sz="2000" dirty="0" smtClean="0">
              <a:solidFill>
                <a:srgbClr val="3E4F58"/>
              </a:solidFill>
              <a:latin typeface="HydraOT-ExtdBook" charset="0"/>
            </a:endParaRPr>
          </a:p>
          <a:p>
            <a:pPr lvl="0">
              <a:buClr>
                <a:srgbClr val="3E4F58"/>
              </a:buClr>
            </a:pPr>
            <a:endParaRPr lang="fr-CH" sz="2000" dirty="0" smtClean="0">
              <a:solidFill>
                <a:srgbClr val="3E4F58"/>
              </a:solidFill>
              <a:latin typeface="HydraOT-ExtdBook" charset="0"/>
            </a:endParaRPr>
          </a:p>
          <a:p>
            <a:pPr lvl="0" algn="r">
              <a:buClr>
                <a:srgbClr val="3E4F58"/>
              </a:buClr>
            </a:pPr>
            <a:r>
              <a:rPr lang="fr-CH" sz="2000" dirty="0" smtClean="0">
                <a:solidFill>
                  <a:srgbClr val="3E4F58"/>
                </a:solidFill>
                <a:latin typeface="HydraOT-ExtdBook" charset="0"/>
              </a:rPr>
              <a:t>15. OKTOBER 2017</a:t>
            </a:r>
          </a:p>
        </p:txBody>
      </p:sp>
      <p:sp>
        <p:nvSpPr>
          <p:cNvPr id="9" name="Rechteck 8"/>
          <p:cNvSpPr/>
          <p:nvPr/>
        </p:nvSpPr>
        <p:spPr>
          <a:xfrm>
            <a:off x="5220072" y="358776"/>
            <a:ext cx="2520280" cy="3322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6660232" y="358774"/>
            <a:ext cx="287448" cy="3322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8588793" y="358776"/>
            <a:ext cx="205633" cy="33226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Bild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5" b="20265"/>
          <a:stretch>
            <a:fillRect/>
          </a:stretch>
        </p:blipFill>
        <p:spPr>
          <a:xfrm>
            <a:off x="337924" y="371429"/>
            <a:ext cx="8426450" cy="3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2F9F0-AD0D-4DEC-8AF5-C7DC18E44D2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HydraOT-ExtdBook" pitchFamily="50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-128"/>
                <a:cs typeface="+mn-cs"/>
              </a:defRPr>
            </a:lvl9pPr>
          </a:lstStyle>
          <a:p>
            <a:fld id="{69C7C259-C4E9-4996-87CF-9519821344B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extfeld 6"/>
          <p:cNvSpPr txBox="1"/>
          <p:nvPr/>
        </p:nvSpPr>
        <p:spPr>
          <a:xfrm>
            <a:off x="6732242" y="2636912"/>
            <a:ext cx="850048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900" dirty="0" err="1" smtClean="0"/>
              <a:t>Sennhof</a:t>
            </a:r>
            <a:r>
              <a:rPr lang="de-CH" sz="900" dirty="0" smtClean="0"/>
              <a:t> GR</a:t>
            </a:r>
            <a:endParaRPr lang="de-CH" sz="900" dirty="0"/>
          </a:p>
        </p:txBody>
      </p:sp>
      <p:grpSp>
        <p:nvGrpSpPr>
          <p:cNvPr id="8" name="Gruppieren 32"/>
          <p:cNvGrpSpPr/>
          <p:nvPr/>
        </p:nvGrpSpPr>
        <p:grpSpPr>
          <a:xfrm>
            <a:off x="0" y="0"/>
            <a:ext cx="9144000" cy="6286520"/>
            <a:chOff x="179512" y="260648"/>
            <a:chExt cx="8575516" cy="5620999"/>
          </a:xfrm>
        </p:grpSpPr>
        <p:pic>
          <p:nvPicPr>
            <p:cNvPr id="9" name="Grafik 8" descr="schweizerkarte-kanton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260648"/>
              <a:ext cx="8575516" cy="5620999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3347864" y="2636912"/>
              <a:ext cx="779211" cy="23083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sz="900" dirty="0" err="1" smtClean="0"/>
                <a:t>Thorberg</a:t>
              </a:r>
              <a:r>
                <a:rPr lang="de-CH" sz="900" dirty="0" smtClean="0"/>
                <a:t> BE</a:t>
              </a:r>
              <a:endParaRPr lang="de-CH" sz="900" dirty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2610420" y="2267580"/>
            <a:ext cx="867130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Hindelbank</a:t>
            </a:r>
            <a:r>
              <a:rPr lang="de-CH" sz="900" dirty="0" smtClean="0"/>
              <a:t> BE</a:t>
            </a:r>
            <a:endParaRPr lang="de-CH" sz="9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56176" y="2060848"/>
            <a:ext cx="708374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Bitzi</a:t>
            </a:r>
            <a:r>
              <a:rPr lang="de-CH" sz="900" dirty="0" smtClean="0"/>
              <a:t> SG</a:t>
            </a:r>
            <a:endParaRPr lang="de-CH" sz="900" dirty="0"/>
          </a:p>
        </p:txBody>
      </p:sp>
      <p:sp>
        <p:nvSpPr>
          <p:cNvPr id="13" name="Textfeld 12"/>
          <p:cNvSpPr txBox="1"/>
          <p:nvPr/>
        </p:nvSpPr>
        <p:spPr>
          <a:xfrm>
            <a:off x="4860032" y="620688"/>
            <a:ext cx="850049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Schaffhausen</a:t>
            </a:r>
            <a:endParaRPr lang="de-CH" sz="900" dirty="0"/>
          </a:p>
        </p:txBody>
      </p:sp>
      <p:sp>
        <p:nvSpPr>
          <p:cNvPr id="14" name="Textfeld 13"/>
          <p:cNvSpPr txBox="1"/>
          <p:nvPr/>
        </p:nvSpPr>
        <p:spPr>
          <a:xfrm>
            <a:off x="5004048" y="980728"/>
            <a:ext cx="779211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Pöschwies</a:t>
            </a:r>
            <a:r>
              <a:rPr lang="de-CH" sz="900" dirty="0" smtClean="0"/>
              <a:t> </a:t>
            </a:r>
            <a:endParaRPr lang="de-CH" sz="900" dirty="0"/>
          </a:p>
        </p:txBody>
      </p:sp>
      <p:sp>
        <p:nvSpPr>
          <p:cNvPr id="15" name="Textfeld 14"/>
          <p:cNvSpPr txBox="1"/>
          <p:nvPr/>
        </p:nvSpPr>
        <p:spPr>
          <a:xfrm>
            <a:off x="5436096" y="1412776"/>
            <a:ext cx="708374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Ringwil</a:t>
            </a:r>
            <a:r>
              <a:rPr lang="de-CH" sz="900" dirty="0" smtClean="0"/>
              <a:t> ZH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372200" y="3131676"/>
            <a:ext cx="708374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Realta</a:t>
            </a:r>
            <a:r>
              <a:rPr lang="de-CH" sz="900" dirty="0" smtClean="0"/>
              <a:t> GR</a:t>
            </a:r>
            <a:endParaRPr lang="de-CH" sz="900" dirty="0"/>
          </a:p>
        </p:txBody>
      </p:sp>
      <p:sp>
        <p:nvSpPr>
          <p:cNvPr id="17" name="Textfeld 16"/>
          <p:cNvSpPr txBox="1"/>
          <p:nvPr/>
        </p:nvSpPr>
        <p:spPr>
          <a:xfrm>
            <a:off x="1746324" y="2339588"/>
            <a:ext cx="725456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Witzwil</a:t>
            </a:r>
            <a:r>
              <a:rPr lang="de-CH" sz="900" dirty="0" smtClean="0"/>
              <a:t>  BE</a:t>
            </a:r>
            <a:endParaRPr lang="de-CH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2699792" y="1700808"/>
            <a:ext cx="920886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Tannenhof BE</a:t>
            </a:r>
            <a:endParaRPr lang="de-CH" sz="900" dirty="0"/>
          </a:p>
        </p:txBody>
      </p:sp>
      <p:sp>
        <p:nvSpPr>
          <p:cNvPr id="19" name="Textfeld 18"/>
          <p:cNvSpPr txBox="1"/>
          <p:nvPr/>
        </p:nvSpPr>
        <p:spPr>
          <a:xfrm>
            <a:off x="3042468" y="1124744"/>
            <a:ext cx="72545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Schachen</a:t>
            </a:r>
            <a:r>
              <a:rPr lang="de-CH" sz="900" dirty="0" smtClean="0"/>
              <a:t> SO </a:t>
            </a:r>
            <a:endParaRPr lang="de-CH" sz="900" dirty="0"/>
          </a:p>
        </p:txBody>
      </p:sp>
      <p:sp>
        <p:nvSpPr>
          <p:cNvPr id="20" name="Textfeld 19"/>
          <p:cNvSpPr txBox="1"/>
          <p:nvPr/>
        </p:nvSpPr>
        <p:spPr>
          <a:xfrm>
            <a:off x="4122588" y="1196752"/>
            <a:ext cx="72545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Lenzburg AG </a:t>
            </a:r>
            <a:endParaRPr lang="de-CH" sz="900" dirty="0"/>
          </a:p>
        </p:txBody>
      </p:sp>
      <p:sp>
        <p:nvSpPr>
          <p:cNvPr id="21" name="Textfeld 20"/>
          <p:cNvSpPr txBox="1"/>
          <p:nvPr/>
        </p:nvSpPr>
        <p:spPr>
          <a:xfrm>
            <a:off x="3546524" y="2094968"/>
            <a:ext cx="72545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Burgdorf BE</a:t>
            </a:r>
            <a:endParaRPr lang="de-CH" sz="900" dirty="0"/>
          </a:p>
        </p:txBody>
      </p:sp>
      <p:sp>
        <p:nvSpPr>
          <p:cNvPr id="22" name="Textfeld 21"/>
          <p:cNvSpPr txBox="1"/>
          <p:nvPr/>
        </p:nvSpPr>
        <p:spPr>
          <a:xfrm>
            <a:off x="2699792" y="2780928"/>
            <a:ext cx="566699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RG Bern</a:t>
            </a:r>
            <a:endParaRPr lang="de-CH" sz="900" dirty="0"/>
          </a:p>
        </p:txBody>
      </p:sp>
      <p:sp>
        <p:nvSpPr>
          <p:cNvPr id="23" name="Textfeld 22"/>
          <p:cNvSpPr txBox="1"/>
          <p:nvPr/>
        </p:nvSpPr>
        <p:spPr>
          <a:xfrm>
            <a:off x="4338612" y="1844824"/>
            <a:ext cx="72545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Wauwiler</a:t>
            </a:r>
            <a:r>
              <a:rPr lang="de-CH" sz="900" dirty="0" smtClean="0"/>
              <a:t>-moos LU </a:t>
            </a:r>
            <a:endParaRPr lang="de-CH" sz="900" dirty="0"/>
          </a:p>
        </p:txBody>
      </p:sp>
      <p:sp>
        <p:nvSpPr>
          <p:cNvPr id="24" name="Textfeld 23"/>
          <p:cNvSpPr txBox="1"/>
          <p:nvPr/>
        </p:nvSpPr>
        <p:spPr>
          <a:xfrm>
            <a:off x="2051720" y="1835532"/>
            <a:ext cx="495862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Biel BE</a:t>
            </a:r>
            <a:endParaRPr lang="de-CH" sz="900" dirty="0"/>
          </a:p>
        </p:txBody>
      </p:sp>
      <p:sp>
        <p:nvSpPr>
          <p:cNvPr id="25" name="Textfeld 24"/>
          <p:cNvSpPr txBox="1"/>
          <p:nvPr/>
        </p:nvSpPr>
        <p:spPr>
          <a:xfrm>
            <a:off x="1763688" y="3419708"/>
            <a:ext cx="85004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Bellechasse</a:t>
            </a:r>
            <a:r>
              <a:rPr lang="de-CH" sz="900" dirty="0" smtClean="0"/>
              <a:t> FR</a:t>
            </a:r>
            <a:endParaRPr lang="de-CH" sz="900" dirty="0"/>
          </a:p>
        </p:txBody>
      </p:sp>
      <p:sp>
        <p:nvSpPr>
          <p:cNvPr id="26" name="Textfeld 25"/>
          <p:cNvSpPr txBox="1"/>
          <p:nvPr/>
        </p:nvSpPr>
        <p:spPr>
          <a:xfrm>
            <a:off x="1691680" y="2924944"/>
            <a:ext cx="850049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Sapinière</a:t>
            </a:r>
            <a:r>
              <a:rPr lang="de-CH" sz="900" dirty="0" smtClean="0"/>
              <a:t> FR</a:t>
            </a:r>
            <a:endParaRPr lang="de-CH" sz="900" dirty="0"/>
          </a:p>
        </p:txBody>
      </p:sp>
      <p:sp>
        <p:nvSpPr>
          <p:cNvPr id="27" name="Textfeld 26"/>
          <p:cNvSpPr txBox="1"/>
          <p:nvPr/>
        </p:nvSpPr>
        <p:spPr>
          <a:xfrm>
            <a:off x="378172" y="4725144"/>
            <a:ext cx="65461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Champ-Dollon</a:t>
            </a:r>
            <a:r>
              <a:rPr lang="de-CH" sz="900" dirty="0" smtClean="0"/>
              <a:t> GE</a:t>
            </a:r>
            <a:endParaRPr lang="de-CH" sz="900" dirty="0"/>
          </a:p>
        </p:txBody>
      </p:sp>
      <p:sp>
        <p:nvSpPr>
          <p:cNvPr id="28" name="Textfeld 27"/>
          <p:cNvSpPr txBox="1"/>
          <p:nvPr/>
        </p:nvSpPr>
        <p:spPr>
          <a:xfrm>
            <a:off x="1420416" y="3918248"/>
            <a:ext cx="621041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Lonay</a:t>
            </a:r>
            <a:r>
              <a:rPr lang="de-CH" sz="900" dirty="0" smtClean="0"/>
              <a:t> VD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555776" y="188640"/>
            <a:ext cx="38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5220072" y="1772816"/>
            <a:ext cx="708374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Horgen ZH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275856" y="3429000"/>
            <a:ext cx="637536" cy="230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Thun BE</a:t>
            </a:r>
            <a:endParaRPr lang="de-CH" sz="900" dirty="0"/>
          </a:p>
        </p:txBody>
      </p:sp>
      <p:sp>
        <p:nvSpPr>
          <p:cNvPr id="32" name="Textfeld 31"/>
          <p:cNvSpPr txBox="1"/>
          <p:nvPr/>
        </p:nvSpPr>
        <p:spPr>
          <a:xfrm>
            <a:off x="2627784" y="3140968"/>
            <a:ext cx="56669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err="1" smtClean="0"/>
              <a:t>BeWa</a:t>
            </a:r>
            <a:r>
              <a:rPr lang="de-CH" sz="900" dirty="0" smtClean="0"/>
              <a:t> Insel</a:t>
            </a:r>
            <a:endParaRPr lang="de-CH" sz="900" dirty="0"/>
          </a:p>
        </p:txBody>
      </p:sp>
      <p:sp>
        <p:nvSpPr>
          <p:cNvPr id="33" name="Textfeld 32"/>
          <p:cNvSpPr txBox="1"/>
          <p:nvPr/>
        </p:nvSpPr>
        <p:spPr>
          <a:xfrm>
            <a:off x="35496" y="6309320"/>
            <a:ext cx="91074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Team und Einsatzorte </a:t>
            </a:r>
            <a:r>
              <a:rPr lang="de-CH" sz="2400" b="1" dirty="0"/>
              <a:t>des Gefängnisdienstes </a:t>
            </a:r>
            <a:r>
              <a:rPr lang="de-CH" sz="2400" b="1" dirty="0" smtClean="0"/>
              <a:t>2017</a:t>
            </a:r>
            <a:endParaRPr lang="de-CH" sz="2400" b="1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474" y="514918"/>
            <a:ext cx="1323190" cy="18149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t="12125" r="25262" b="37357"/>
          <a:stretch/>
        </p:blipFill>
        <p:spPr>
          <a:xfrm>
            <a:off x="1691681" y="188640"/>
            <a:ext cx="1141304" cy="1501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7472" r="30412" b="60523"/>
          <a:stretch/>
        </p:blipFill>
        <p:spPr>
          <a:xfrm>
            <a:off x="6372201" y="509308"/>
            <a:ext cx="970082" cy="132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3" t="2946" r="19800" b="53479"/>
          <a:stretch/>
        </p:blipFill>
        <p:spPr>
          <a:xfrm>
            <a:off x="7740352" y="188640"/>
            <a:ext cx="115212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11078" r="17779" b="52369"/>
          <a:stretch/>
        </p:blipFill>
        <p:spPr>
          <a:xfrm>
            <a:off x="7580443" y="3212976"/>
            <a:ext cx="1240029" cy="159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2755" y="2348880"/>
            <a:ext cx="1322387" cy="1727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5343" r="13258" b="43368"/>
          <a:stretch/>
        </p:blipFill>
        <p:spPr>
          <a:xfrm>
            <a:off x="1115616" y="4437112"/>
            <a:ext cx="1152128" cy="1531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t="8931" r="28826" b="44998"/>
          <a:stretch/>
        </p:blipFill>
        <p:spPr>
          <a:xfrm>
            <a:off x="2627784" y="3717032"/>
            <a:ext cx="1224136" cy="1584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6906" r="26923" b="57696"/>
          <a:stretch/>
        </p:blipFill>
        <p:spPr>
          <a:xfrm>
            <a:off x="4067944" y="2924944"/>
            <a:ext cx="122413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Textfeld 42"/>
          <p:cNvSpPr txBox="1"/>
          <p:nvPr/>
        </p:nvSpPr>
        <p:spPr>
          <a:xfrm>
            <a:off x="179512" y="4221088"/>
            <a:ext cx="65461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La </a:t>
            </a:r>
            <a:r>
              <a:rPr lang="de-CH" sz="900" dirty="0" err="1" smtClean="0"/>
              <a:t>Brénaz</a:t>
            </a:r>
            <a:r>
              <a:rPr lang="de-CH" sz="900" dirty="0" smtClean="0"/>
              <a:t> GE</a:t>
            </a:r>
            <a:endParaRPr lang="de-CH" sz="900" dirty="0"/>
          </a:p>
        </p:txBody>
      </p:sp>
      <p:sp>
        <p:nvSpPr>
          <p:cNvPr id="44" name="Textfeld 43"/>
          <p:cNvSpPr txBox="1"/>
          <p:nvPr/>
        </p:nvSpPr>
        <p:spPr>
          <a:xfrm>
            <a:off x="1181078" y="3212976"/>
            <a:ext cx="65461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900" dirty="0" smtClean="0"/>
              <a:t>E.P.O. Orbe </a:t>
            </a:r>
            <a:br>
              <a:rPr lang="de-CH" sz="900" dirty="0" smtClean="0"/>
            </a:br>
            <a:r>
              <a:rPr lang="de-CH" sz="900" dirty="0" smtClean="0"/>
              <a:t>VD</a:t>
            </a: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003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«angehört»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2F9F0-AD0D-4DEC-8AF5-C7DC18E44D2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7160294" cy="26642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4471" r="23236" b="32987"/>
          <a:stretch/>
        </p:blipFill>
        <p:spPr>
          <a:xfrm>
            <a:off x="-20178" y="3443263"/>
            <a:ext cx="3440050" cy="2722041"/>
          </a:xfrm>
          <a:prstGeom prst="rect">
            <a:avLst/>
          </a:prstGeom>
        </p:spPr>
      </p:pic>
      <p:pic>
        <p:nvPicPr>
          <p:cNvPr id="1026" name="Picture 2" descr="_O2P16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1" b="9975"/>
          <a:stretch>
            <a:fillRect/>
          </a:stretch>
        </p:blipFill>
        <p:spPr bwMode="auto">
          <a:xfrm>
            <a:off x="4716016" y="4466927"/>
            <a:ext cx="44069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-36512" y="1700213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latin typeface="Univers LT Pro 47 Lt Cn" panose="020B0306020202040204" pitchFamily="34" charset="0"/>
              </a:rPr>
              <a:t>Begleitung</a:t>
            </a:r>
            <a:endParaRPr lang="de-CH" sz="2400" b="1" dirty="0">
              <a:latin typeface="Univers LT Pro 47 Lt Cn" panose="020B0306020202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87896" y="6237312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latin typeface="Univers LT Pro 47 Lt Cn" panose="020B0306020202040204" pitchFamily="34" charset="0"/>
              </a:rPr>
              <a:t>Beratung</a:t>
            </a:r>
            <a:endParaRPr lang="de-CH" sz="2400" b="1" dirty="0">
              <a:latin typeface="Univers LT Pro 47 Lt Cn" panose="020B0306020202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03848" y="6165304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latin typeface="Univers LT Pro 47 Lt Cn" panose="020B0306020202040204" pitchFamily="34" charset="0"/>
              </a:rPr>
              <a:t>Fahrdienst</a:t>
            </a:r>
            <a:endParaRPr lang="de-CH" sz="2400" b="1" dirty="0">
              <a:latin typeface="Univers LT Pro 47 Lt Cn" panose="020B03060202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2F9F0-AD0D-4DEC-8AF5-C7DC18E44D2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00300"/>
            <a:ext cx="2857500" cy="160020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784" y="109645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1" y="5589240"/>
            <a:ext cx="8208714" cy="526004"/>
          </a:xfrm>
        </p:spPr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Unser ziel: brücken bauen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952328" cy="1653304"/>
          </a:xfrm>
          <a:prstGeom prst="rect">
            <a:avLst/>
          </a:prstGeom>
          <a:ln w="3175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Rechteck 11"/>
          <p:cNvSpPr/>
          <p:nvPr/>
        </p:nvSpPr>
        <p:spPr>
          <a:xfrm>
            <a:off x="341784" y="5412150"/>
            <a:ext cx="8460432" cy="721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UNSER ZIEL: BRÜCKEN BAUEN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866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2F9F0-AD0D-4DEC-8AF5-C7DC18E44D2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00300"/>
            <a:ext cx="2857500" cy="160020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784" y="109645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1" y="5589240"/>
            <a:ext cx="8208714" cy="526004"/>
          </a:xfrm>
        </p:spPr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Unser ziel: brücken bauen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1784" y="5412150"/>
            <a:ext cx="8460432" cy="721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UNSER ZIEL: BRÜCKEN BAUEN</a:t>
            </a:r>
            <a:endParaRPr lang="de-CH" sz="3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248472" cy="28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2F9F0-AD0D-4DEC-8AF5-C7DC18E44D2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00300"/>
            <a:ext cx="2857500" cy="1600200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784" y="109645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1" y="5589240"/>
            <a:ext cx="8208714" cy="526004"/>
          </a:xfrm>
        </p:spPr>
        <p:txBody>
          <a:bodyPr/>
          <a:lstStyle/>
          <a:p>
            <a:r>
              <a:rPr lang="de-CH" dirty="0" smtClean="0">
                <a:solidFill>
                  <a:schemeClr val="bg1"/>
                </a:solidFill>
              </a:rPr>
              <a:t>Unser ziel: brücken bauen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41784" y="5412150"/>
            <a:ext cx="8460432" cy="721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UNSER ZIEL: BRÜCKEN BAUEN</a:t>
            </a:r>
            <a:endParaRPr lang="de-CH" sz="3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r="10073"/>
          <a:stretch/>
        </p:blipFill>
        <p:spPr>
          <a:xfrm>
            <a:off x="4644008" y="260648"/>
            <a:ext cx="3960440" cy="2502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8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gen 12"/>
          <p:cNvSpPr/>
          <p:nvPr/>
        </p:nvSpPr>
        <p:spPr>
          <a:xfrm rot="18950315">
            <a:off x="-494435" y="2538324"/>
            <a:ext cx="4962539" cy="3758409"/>
          </a:xfrm>
          <a:prstGeom prst="arc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Bogen 14"/>
          <p:cNvSpPr/>
          <p:nvPr/>
        </p:nvSpPr>
        <p:spPr>
          <a:xfrm rot="570915">
            <a:off x="-638494" y="2623695"/>
            <a:ext cx="3578385" cy="1288526"/>
          </a:xfrm>
          <a:prstGeom prst="arc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Bogen 18"/>
          <p:cNvSpPr/>
          <p:nvPr/>
        </p:nvSpPr>
        <p:spPr>
          <a:xfrm rot="1272877" flipV="1">
            <a:off x="-1213190" y="4160467"/>
            <a:ext cx="6179205" cy="1630094"/>
          </a:xfrm>
          <a:prstGeom prst="arc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hteck 34"/>
          <p:cNvSpPr/>
          <p:nvPr/>
        </p:nvSpPr>
        <p:spPr>
          <a:xfrm rot="16200000">
            <a:off x="4959249" y="715583"/>
            <a:ext cx="2028767" cy="54283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 LT Pro 47 Lt Cn" panose="020B0306020202040204" pitchFamily="34" charset="0"/>
              </a:rPr>
              <a:t>BABY-SNGEN</a:t>
            </a:r>
            <a:endParaRPr lang="de-DE" sz="24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nivers LT Pro 47 Lt Cn" panose="020B0306020202040204" pitchFamily="34" charset="0"/>
            </a:endParaRPr>
          </a:p>
        </p:txBody>
      </p:sp>
      <p:sp>
        <p:nvSpPr>
          <p:cNvPr id="36" name="Bogen 35"/>
          <p:cNvSpPr/>
          <p:nvPr/>
        </p:nvSpPr>
        <p:spPr>
          <a:xfrm rot="4740794" flipH="1" flipV="1">
            <a:off x="4532594" y="1459814"/>
            <a:ext cx="3917919" cy="1125728"/>
          </a:xfrm>
          <a:prstGeom prst="arc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Rechteck 39"/>
          <p:cNvSpPr/>
          <p:nvPr/>
        </p:nvSpPr>
        <p:spPr>
          <a:xfrm rot="1412502">
            <a:off x="3620782" y="256609"/>
            <a:ext cx="2486596" cy="144977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24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ivers LT Pro 47 Lt Cn" panose="020B0306020202040204" pitchFamily="34" charset="0"/>
              </a:rPr>
              <a:t>MITTAGSTISCH</a:t>
            </a:r>
            <a:endParaRPr lang="de-DE" sz="2400" b="0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nivers LT Pro 47 Lt Cn" panose="020B0306020202040204" pitchFamily="34" charset="0"/>
            </a:endParaRPr>
          </a:p>
        </p:txBody>
      </p:sp>
      <p:sp>
        <p:nvSpPr>
          <p:cNvPr id="42" name="Bogen 41"/>
          <p:cNvSpPr/>
          <p:nvPr/>
        </p:nvSpPr>
        <p:spPr>
          <a:xfrm rot="570915">
            <a:off x="-1182935" y="3041041"/>
            <a:ext cx="3578385" cy="1288526"/>
          </a:xfrm>
          <a:prstGeom prst="arc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Bogen 42"/>
          <p:cNvSpPr/>
          <p:nvPr/>
        </p:nvSpPr>
        <p:spPr>
          <a:xfrm rot="1272877" flipH="1">
            <a:off x="71179" y="5260422"/>
            <a:ext cx="5288064" cy="2499607"/>
          </a:xfrm>
          <a:prstGeom prst="arc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Bogen 44"/>
          <p:cNvSpPr/>
          <p:nvPr/>
        </p:nvSpPr>
        <p:spPr>
          <a:xfrm rot="1272877" flipH="1">
            <a:off x="5960055" y="4057223"/>
            <a:ext cx="5425530" cy="2223594"/>
          </a:xfrm>
          <a:prstGeom prst="arc">
            <a:avLst/>
          </a:prstGeom>
          <a:ln w="158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Bogen 24"/>
          <p:cNvSpPr/>
          <p:nvPr/>
        </p:nvSpPr>
        <p:spPr>
          <a:xfrm rot="21121577" flipH="1" flipV="1">
            <a:off x="6040229" y="1633913"/>
            <a:ext cx="4962539" cy="3758409"/>
          </a:xfrm>
          <a:prstGeom prst="arc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Bogen 16"/>
          <p:cNvSpPr/>
          <p:nvPr/>
        </p:nvSpPr>
        <p:spPr>
          <a:xfrm rot="478423" flipV="1">
            <a:off x="-951948" y="1954831"/>
            <a:ext cx="4962539" cy="3758409"/>
          </a:xfrm>
          <a:prstGeom prst="arc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Inhaltsplatzhalter 1"/>
          <p:cNvSpPr>
            <a:spLocks noGrp="1"/>
          </p:cNvSpPr>
          <p:nvPr>
            <p:ph idx="4294967295"/>
          </p:nvPr>
        </p:nvSpPr>
        <p:spPr>
          <a:xfrm>
            <a:off x="576064" y="1887947"/>
            <a:ext cx="8001000" cy="409733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pic>
        <p:nvPicPr>
          <p:cNvPr id="51" name="Picture 5" descr="0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eck 51"/>
          <p:cNvSpPr/>
          <p:nvPr/>
        </p:nvSpPr>
        <p:spPr>
          <a:xfrm>
            <a:off x="144016" y="260648"/>
            <a:ext cx="9001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8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«Solange </a:t>
            </a:r>
            <a:r>
              <a:rPr lang="de-CH" sz="2800" dirty="0">
                <a:solidFill>
                  <a:schemeClr val="bg1"/>
                </a:solidFill>
                <a:latin typeface="HydraOT-ExtdBook" panose="02010605020101020102" pitchFamily="50" charset="0"/>
              </a:rPr>
              <a:t>Frauen weinen, so wie jetzt, </a:t>
            </a:r>
            <a:r>
              <a:rPr lang="de-CH" sz="28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 werde </a:t>
            </a:r>
            <a:r>
              <a:rPr lang="de-CH" sz="2800" dirty="0">
                <a:solidFill>
                  <a:schemeClr val="bg1"/>
                </a:solidFill>
                <a:latin typeface="HydraOT-ExtdBook" panose="02010605020101020102" pitchFamily="50" charset="0"/>
              </a:rPr>
              <a:t>ich kämpfen. </a:t>
            </a:r>
          </a:p>
          <a:p>
            <a:endParaRPr lang="de-CH" sz="2800" dirty="0" smtClean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Solange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Kinder hungern, so wie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jetzt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. . . </a:t>
            </a:r>
            <a:endParaRPr lang="de-CH" sz="2400" dirty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endParaRPr lang="de-CH" sz="2400" dirty="0" smtClean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Solange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Menschen in Sucht gefangen sind, so wie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jetzt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. . .</a:t>
            </a:r>
            <a:endParaRPr lang="de-CH" sz="2400" dirty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endParaRPr lang="de-CH" sz="2400" dirty="0" smtClean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Solange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Mädchen am Strassenrand warten, so wie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jetzt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. . . </a:t>
            </a:r>
          </a:p>
          <a:p>
            <a:endParaRPr lang="de-CH" sz="2400" dirty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3200" b="1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Solange </a:t>
            </a:r>
            <a:r>
              <a:rPr lang="de-CH" sz="3200" b="1" dirty="0">
                <a:solidFill>
                  <a:schemeClr val="bg1"/>
                </a:solidFill>
                <a:latin typeface="HydraOT-ExtdBook" panose="02010605020101020102" pitchFamily="50" charset="0"/>
              </a:rPr>
              <a:t>Männer ins Gefängnis gehen </a:t>
            </a:r>
            <a:endParaRPr lang="de-CH" sz="3200" b="1" dirty="0" smtClean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3200" b="1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– </a:t>
            </a:r>
            <a:r>
              <a:rPr lang="de-CH" sz="3200" b="1" dirty="0">
                <a:solidFill>
                  <a:schemeClr val="bg1"/>
                </a:solidFill>
                <a:latin typeface="HydraOT-ExtdBook" panose="02010605020101020102" pitchFamily="50" charset="0"/>
              </a:rPr>
              <a:t>hinein und hinaus, hinein und wieder hinaus – </a:t>
            </a:r>
            <a:r>
              <a:rPr lang="de-CH" sz="3200" b="1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, </a:t>
            </a:r>
            <a:endParaRPr lang="de-CH" sz="3200" b="1" dirty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3200" b="1" dirty="0">
                <a:solidFill>
                  <a:schemeClr val="bg1"/>
                </a:solidFill>
                <a:latin typeface="HydraOT-ExtdBook" panose="02010605020101020102" pitchFamily="50" charset="0"/>
              </a:rPr>
              <a:t>		werde ich kämpfen. </a:t>
            </a:r>
            <a:endParaRPr lang="de-CH" sz="3200" b="1" dirty="0" smtClean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endParaRPr lang="de-CH" sz="2400" b="1" dirty="0" smtClean="0">
              <a:solidFill>
                <a:schemeClr val="bg1"/>
              </a:solidFill>
            </a:endParaRP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Solange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eine Seele, ohne das Licht von Gott, im Finstern ist, </a:t>
            </a:r>
            <a:endParaRPr lang="de-CH" sz="2400" dirty="0" smtClean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so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wie jetzt,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werde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ich kämpfen. 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Ich </a:t>
            </a:r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werde kämpfen bis zuletzt</a:t>
            </a:r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.»</a:t>
            </a:r>
            <a:endParaRPr lang="de-CH" sz="2400" dirty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2400" dirty="0">
                <a:solidFill>
                  <a:schemeClr val="bg1"/>
                </a:solidFill>
                <a:latin typeface="HydraOT-ExtdBook" panose="02010605020101020102" pitchFamily="50" charset="0"/>
              </a:rPr>
              <a:t>		</a:t>
            </a:r>
            <a:r>
              <a:rPr lang="de-CH" sz="2400" dirty="0">
                <a:solidFill>
                  <a:schemeClr val="bg1"/>
                </a:solidFill>
              </a:rPr>
              <a:t>			</a:t>
            </a:r>
            <a:r>
              <a:rPr lang="de-CH" sz="2400" dirty="0" smtClean="0">
                <a:solidFill>
                  <a:schemeClr val="bg1"/>
                </a:solidFill>
              </a:rPr>
              <a:t>	    </a:t>
            </a: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                                                  William Booth, Gründer der Heilsarmee </a:t>
            </a:r>
            <a:endParaRPr lang="de-CH" sz="2400" dirty="0">
              <a:solidFill>
                <a:schemeClr val="bg1"/>
              </a:solidFill>
              <a:latin typeface="HydraOT-ExtdBook" panose="02010605020101020102" pitchFamily="50" charset="0"/>
            </a:endParaRPr>
          </a:p>
          <a:p>
            <a:r>
              <a:rPr lang="de-CH" sz="2400" dirty="0" smtClean="0">
                <a:solidFill>
                  <a:schemeClr val="bg1"/>
                </a:solidFill>
                <a:latin typeface="HydraOT-ExtdBook" panose="02010605020101020102" pitchFamily="50" charset="0"/>
              </a:rPr>
              <a:t>							</a:t>
            </a:r>
            <a:endParaRPr lang="de-CH" sz="2400" dirty="0">
              <a:solidFill>
                <a:schemeClr val="bg1"/>
              </a:solidFill>
              <a:latin typeface="HydraOT-ExtdBook" panose="020106050201010201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_template_powerpoint_20120502">
  <a:themeElements>
    <a:clrScheme name="Profil 10">
      <a:dk1>
        <a:srgbClr val="3E4F58"/>
      </a:dk1>
      <a:lt1>
        <a:srgbClr val="F8F8F8"/>
      </a:lt1>
      <a:dk2>
        <a:srgbClr val="EC7404"/>
      </a:dk2>
      <a:lt2>
        <a:srgbClr val="333333"/>
      </a:lt2>
      <a:accent1>
        <a:srgbClr val="BC6297"/>
      </a:accent1>
      <a:accent2>
        <a:srgbClr val="00A6D4"/>
      </a:accent2>
      <a:accent3>
        <a:srgbClr val="FBFBFB"/>
      </a:accent3>
      <a:accent4>
        <a:srgbClr val="34424A"/>
      </a:accent4>
      <a:accent5>
        <a:srgbClr val="DAB7C9"/>
      </a:accent5>
      <a:accent6>
        <a:srgbClr val="0096C0"/>
      </a:accent6>
      <a:hlink>
        <a:srgbClr val="B9C300"/>
      </a:hlink>
      <a:folHlink>
        <a:srgbClr val="E2001A"/>
      </a:folHlink>
    </a:clrScheme>
    <a:fontScheme name="Profil">
      <a:majorFont>
        <a:latin typeface="HydraOT-ExtdBook"/>
        <a:ea typeface=""/>
        <a:cs typeface=""/>
      </a:majorFont>
      <a:minorFont>
        <a:latin typeface="HydraOT-Extd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10">
        <a:dk1>
          <a:srgbClr val="3E4F58"/>
        </a:dk1>
        <a:lt1>
          <a:srgbClr val="F8F8F8"/>
        </a:lt1>
        <a:dk2>
          <a:srgbClr val="EC7404"/>
        </a:dk2>
        <a:lt2>
          <a:srgbClr val="333333"/>
        </a:lt2>
        <a:accent1>
          <a:srgbClr val="BC6297"/>
        </a:accent1>
        <a:accent2>
          <a:srgbClr val="00A6D4"/>
        </a:accent2>
        <a:accent3>
          <a:srgbClr val="FBFBFB"/>
        </a:accent3>
        <a:accent4>
          <a:srgbClr val="34424A"/>
        </a:accent4>
        <a:accent5>
          <a:srgbClr val="DAB7C9"/>
        </a:accent5>
        <a:accent6>
          <a:srgbClr val="0096C0"/>
        </a:accent6>
        <a:hlink>
          <a:srgbClr val="B9C300"/>
        </a:hlink>
        <a:folHlink>
          <a:srgbClr val="E200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DE_template_powerpoint_20120502</Template>
  <TotalTime>0</TotalTime>
  <Words>177</Words>
  <Application>Microsoft Office PowerPoint</Application>
  <PresentationFormat>Bildschirmpräsentation (4:3)</PresentationFormat>
  <Paragraphs>73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HydraOT-ExtdBook</vt:lpstr>
      <vt:lpstr>Univers LT Pro 47 Lt Cn</vt:lpstr>
      <vt:lpstr>Verdana</vt:lpstr>
      <vt:lpstr>Wingdings</vt:lpstr>
      <vt:lpstr>DE_template_powerpoint_20120502</vt:lpstr>
      <vt:lpstr>Gefängnissonntag 2017</vt:lpstr>
      <vt:lpstr>PowerPoint-Präsentation</vt:lpstr>
      <vt:lpstr>«angehört»</vt:lpstr>
      <vt:lpstr>Unser ziel: brücken bauen</vt:lpstr>
      <vt:lpstr>Unser ziel: brücken bauen</vt:lpstr>
      <vt:lpstr>Unser ziel: brücken bauen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ANREGENDER TITEL AUF ein od. ZWEI ZEILEN</dc:title>
  <dc:creator>Martin Künzi</dc:creator>
  <cp:lastModifiedBy>Hedy Brenner</cp:lastModifiedBy>
  <cp:revision>240</cp:revision>
  <cp:lastPrinted>2017-03-14T09:08:18Z</cp:lastPrinted>
  <dcterms:created xsi:type="dcterms:W3CDTF">2012-05-10T08:59:41Z</dcterms:created>
  <dcterms:modified xsi:type="dcterms:W3CDTF">2017-10-03T15:08:29Z</dcterms:modified>
</cp:coreProperties>
</file>