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4" r:id="rId1"/>
    <p:sldMasterId id="2147483863" r:id="rId2"/>
    <p:sldMasterId id="2147483740" r:id="rId3"/>
  </p:sldMasterIdLst>
  <p:notesMasterIdLst>
    <p:notesMasterId r:id="rId10"/>
  </p:notesMasterIdLst>
  <p:handoutMasterIdLst>
    <p:handoutMasterId r:id="rId11"/>
  </p:handoutMasterIdLst>
  <p:sldIdLst>
    <p:sldId id="259" r:id="rId4"/>
    <p:sldId id="266" r:id="rId5"/>
    <p:sldId id="267" r:id="rId6"/>
    <p:sldId id="268" r:id="rId7"/>
    <p:sldId id="269" r:id="rId8"/>
    <p:sldId id="272" r:id="rId9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bschnitt 1" id="{05B9899D-E628-4306-A946-CD1F674E7678}">
          <p14:sldIdLst>
            <p14:sldId id="259"/>
            <p14:sldId id="266"/>
            <p14:sldId id="267"/>
            <p14:sldId id="268"/>
            <p14:sldId id="269"/>
            <p14:sldId id="272"/>
          </p14:sldIdLst>
        </p14:section>
      </p14:sectionLst>
    </p:ext>
    <p:ext uri="{EFAFB233-063F-42B5-8137-9DF3F51BA10A}">
      <p15:sldGuideLst xmlns:p15="http://schemas.microsoft.com/office/powerpoint/2012/main">
        <p15:guide id="2" pos="2903" userDrawn="1">
          <p15:clr>
            <a:srgbClr val="A4A3A4"/>
          </p15:clr>
        </p15:guide>
        <p15:guide id="3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E181C"/>
    <a:srgbClr val="CDDEE5"/>
    <a:srgbClr val="38525E"/>
    <a:srgbClr val="E53434"/>
    <a:srgbClr val="00567C"/>
    <a:srgbClr val="3E4F58"/>
    <a:srgbClr val="EC7404"/>
    <a:srgbClr val="8F8EC0"/>
    <a:srgbClr val="BAC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7417" autoAdjust="0"/>
  </p:normalViewPr>
  <p:slideViewPr>
    <p:cSldViewPr snapToGrid="0" snapToObjects="1">
      <p:cViewPr varScale="1">
        <p:scale>
          <a:sx n="134" d="100"/>
          <a:sy n="134" d="100"/>
        </p:scale>
        <p:origin x="816" y="120"/>
      </p:cViewPr>
      <p:guideLst>
        <p:guide pos="2903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19" d="100"/>
          <a:sy n="119" d="100"/>
        </p:scale>
        <p:origin x="2574" y="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9F8BB8F2-DFC9-498C-836E-C69F69501C98}" type="slidenum">
              <a:rPr lang="fr-FR"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34877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BBE137A4-E82C-41FA-98DE-616DDC51EC02}" type="slidenum">
              <a:rPr lang="fr-FR"/>
              <a:pPr/>
              <a:t>‹Nr.›</a:t>
            </a:fld>
            <a:endParaRPr lang="fr-FR"/>
          </a:p>
        </p:txBody>
      </p:sp>
      <p:sp>
        <p:nvSpPr>
          <p:cNvPr id="2" name="Folienbildplatzhalter 1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3" name="Notizenplatzhalter 2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10491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5EC308-8F59-4E61-B896-45F468602034}" type="slidenum">
              <a:rPr lang="fr-FR"/>
              <a:pPr/>
              <a:t>1</a:t>
            </a:fld>
            <a:endParaRPr lang="fr-FR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1302783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Dunkel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>
          <a:xfrm>
            <a:off x="323850" y="324000"/>
            <a:ext cx="8496300" cy="494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>
              <a:latin typeface="Arial" panose="020B0604020202020204" pitchFamily="34" charset="0"/>
            </a:endParaRPr>
          </a:p>
        </p:txBody>
      </p:sp>
      <p:sp>
        <p:nvSpPr>
          <p:cNvPr id="5" name="Textplatzhalt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1295999" y="5544000"/>
            <a:ext cx="7524000" cy="50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 smtClean="0"/>
              <a:t>Standort/Abteilung/OE</a:t>
            </a:r>
            <a:endParaRPr lang="de-CH" dirty="0"/>
          </a:p>
        </p:txBody>
      </p:sp>
      <p:sp>
        <p:nvSpPr>
          <p:cNvPr id="6" name="Textplatzhalt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295999" y="6084000"/>
            <a:ext cx="7524000" cy="50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 smtClean="0"/>
              <a:t>Evtl. Zusatz</a:t>
            </a:r>
            <a:endParaRPr lang="de-CH" dirty="0"/>
          </a:p>
        </p:txBody>
      </p:sp>
      <p:sp>
        <p:nvSpPr>
          <p:cNvPr id="9" name="Titel 2"/>
          <p:cNvSpPr>
            <a:spLocks noGrp="1"/>
          </p:cNvSpPr>
          <p:nvPr>
            <p:ph type="title" hasCustomPrompt="1"/>
          </p:nvPr>
        </p:nvSpPr>
        <p:spPr>
          <a:xfrm>
            <a:off x="628650" y="476672"/>
            <a:ext cx="7886700" cy="4608512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6000" b="1" baseline="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 durch Klicken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630350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+ 1 Spalte_B">
    <p:bg>
      <p:bgPr>
        <a:solidFill>
          <a:schemeClr val="tx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platzhalt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539750" y="1276349"/>
            <a:ext cx="8064500" cy="4860000"/>
          </a:xfrm>
          <a:prstGeom prst="rect">
            <a:avLst/>
          </a:prstGeom>
        </p:spPr>
        <p:txBody>
          <a:bodyPr lIns="0" tIns="0" rIns="0" bIns="0"/>
          <a:lstStyle>
            <a:lvl1pPr marL="0" indent="0" defTabSz="5400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b="1">
                <a:solidFill>
                  <a:schemeClr val="bg1"/>
                </a:solidFill>
              </a:defRPr>
            </a:lvl1pPr>
            <a:lvl2pPr marL="720000" indent="-360000" defTabSz="5400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defRPr>
                <a:solidFill>
                  <a:schemeClr val="bg1"/>
                </a:solidFill>
              </a:defRPr>
            </a:lvl2pPr>
            <a:lvl3pPr marL="1260000" indent="-360000" defTabSz="5400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3pPr>
            <a:lvl4pPr>
              <a:lnSpc>
                <a:spcPct val="100000"/>
              </a:lnSpc>
              <a:spcAft>
                <a:spcPts val="600"/>
              </a:spcAft>
              <a:defRPr/>
            </a:lvl4pPr>
            <a:lvl5pPr>
              <a:lnSpc>
                <a:spcPct val="100000"/>
              </a:lnSpc>
              <a:spcAft>
                <a:spcPts val="600"/>
              </a:spcAft>
              <a:defRPr/>
            </a:lvl5pPr>
          </a:lstStyle>
          <a:p>
            <a:pPr lvl="0"/>
            <a:r>
              <a:rPr lang="de-DE" dirty="0" smtClean="0"/>
              <a:t>Text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13" name="Titel 11"/>
          <p:cNvSpPr>
            <a:spLocks noGrp="1"/>
          </p:cNvSpPr>
          <p:nvPr>
            <p:ph type="title" hasCustomPrompt="1"/>
          </p:nvPr>
        </p:nvSpPr>
        <p:spPr>
          <a:xfrm>
            <a:off x="540000" y="360000"/>
            <a:ext cx="8064000" cy="554400"/>
          </a:xfrm>
          <a:prstGeom prst="rect">
            <a:avLst/>
          </a:prstGeom>
        </p:spPr>
        <p:txBody>
          <a:bodyPr lIns="0" tIns="0" rIns="0" bIns="0"/>
          <a:lstStyle>
            <a:lvl1pPr>
              <a:defRPr sz="2800" b="1" i="1" baseline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de-DE" dirty="0" smtClean="0"/>
              <a:t>Titel </a:t>
            </a:r>
            <a:endParaRPr lang="de-CH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1"/>
          </p:nvPr>
        </p:nvSpPr>
        <p:spPr>
          <a:xfrm>
            <a:off x="540000" y="6448251"/>
            <a:ext cx="1440000" cy="360000"/>
          </a:xfrm>
          <a:prstGeom prst="rect">
            <a:avLst/>
          </a:prstGeom>
        </p:spPr>
        <p:txBody>
          <a:bodyPr/>
          <a:lstStyle/>
          <a:p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2"/>
          </p:nvPr>
        </p:nvSpPr>
        <p:spPr>
          <a:xfrm>
            <a:off x="2339751" y="6448251"/>
            <a:ext cx="4889723" cy="360000"/>
          </a:xfrm>
          <a:prstGeom prst="rect">
            <a:avLst/>
          </a:prstGeom>
        </p:spPr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3"/>
          </p:nvPr>
        </p:nvSpPr>
        <p:spPr>
          <a:xfrm>
            <a:off x="7596050" y="6448251"/>
            <a:ext cx="1440000" cy="360000"/>
          </a:xfrm>
          <a:prstGeom prst="rect">
            <a:avLst/>
          </a:prstGeom>
        </p:spPr>
        <p:txBody>
          <a:bodyPr/>
          <a:lstStyle/>
          <a:p>
            <a:pPr algn="r"/>
            <a:fld id="{062A49D6-B36A-43CD-807C-5B429C5C4909}" type="slidenum">
              <a:rPr lang="de-CH" smtClean="0"/>
              <a:pPr algn="r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330395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+ 2 Spalten_B">
    <p:bg>
      <p:bgPr>
        <a:solidFill>
          <a:schemeClr val="tx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platzhalt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539750" y="1276350"/>
            <a:ext cx="3888000" cy="4848225"/>
          </a:xfrm>
          <a:prstGeom prst="rect">
            <a:avLst/>
          </a:prstGeom>
        </p:spPr>
        <p:txBody>
          <a:bodyPr lIns="0" tIns="0" rIns="0" bIns="0"/>
          <a:lstStyle>
            <a:lvl1pPr marL="0" indent="0" defTabSz="5400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b="1">
                <a:solidFill>
                  <a:schemeClr val="bg1"/>
                </a:solidFill>
              </a:defRPr>
            </a:lvl1pPr>
            <a:lvl2pPr marL="720000" indent="-360000" defTabSz="5400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defRPr>
                <a:solidFill>
                  <a:schemeClr val="bg1"/>
                </a:solidFill>
              </a:defRPr>
            </a:lvl2pPr>
            <a:lvl3pPr marL="1260000" indent="-360000" defTabSz="5400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3pPr>
            <a:lvl4pPr>
              <a:lnSpc>
                <a:spcPct val="100000"/>
              </a:lnSpc>
              <a:spcAft>
                <a:spcPts val="600"/>
              </a:spcAft>
              <a:defRPr/>
            </a:lvl4pPr>
            <a:lvl5pPr>
              <a:lnSpc>
                <a:spcPct val="100000"/>
              </a:lnSpc>
              <a:spcAft>
                <a:spcPts val="600"/>
              </a:spcAft>
              <a:defRPr/>
            </a:lvl5pPr>
          </a:lstStyle>
          <a:p>
            <a:pPr lvl="0"/>
            <a:r>
              <a:rPr lang="de-DE" dirty="0" smtClean="0"/>
              <a:t>Text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13" name="Titel 11"/>
          <p:cNvSpPr>
            <a:spLocks noGrp="1"/>
          </p:cNvSpPr>
          <p:nvPr>
            <p:ph type="title" hasCustomPrompt="1"/>
          </p:nvPr>
        </p:nvSpPr>
        <p:spPr>
          <a:xfrm>
            <a:off x="540000" y="360000"/>
            <a:ext cx="8064000" cy="554400"/>
          </a:xfrm>
          <a:prstGeom prst="rect">
            <a:avLst/>
          </a:prstGeom>
        </p:spPr>
        <p:txBody>
          <a:bodyPr lIns="0" tIns="0" rIns="0" bIns="0"/>
          <a:lstStyle>
            <a:lvl1pPr>
              <a:defRPr sz="2800" b="1" i="1" baseline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de-DE" dirty="0" smtClean="0"/>
              <a:t>Titel </a:t>
            </a:r>
            <a:endParaRPr lang="de-CH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1"/>
          </p:nvPr>
        </p:nvSpPr>
        <p:spPr>
          <a:xfrm>
            <a:off x="540000" y="6448251"/>
            <a:ext cx="1440000" cy="360000"/>
          </a:xfrm>
          <a:prstGeom prst="rect">
            <a:avLst/>
          </a:prstGeom>
        </p:spPr>
        <p:txBody>
          <a:bodyPr/>
          <a:lstStyle/>
          <a:p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2"/>
          </p:nvPr>
        </p:nvSpPr>
        <p:spPr>
          <a:xfrm>
            <a:off x="2339751" y="6448251"/>
            <a:ext cx="4889723" cy="360000"/>
          </a:xfrm>
          <a:prstGeom prst="rect">
            <a:avLst/>
          </a:prstGeom>
        </p:spPr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3"/>
          </p:nvPr>
        </p:nvSpPr>
        <p:spPr>
          <a:xfrm>
            <a:off x="7596050" y="6448251"/>
            <a:ext cx="1440000" cy="360000"/>
          </a:xfrm>
          <a:prstGeom prst="rect">
            <a:avLst/>
          </a:prstGeom>
        </p:spPr>
        <p:txBody>
          <a:bodyPr/>
          <a:lstStyle/>
          <a:p>
            <a:pPr algn="r"/>
            <a:fld id="{062A49D6-B36A-43CD-807C-5B429C5C4909}" type="slidenum">
              <a:rPr lang="de-CH" smtClean="0"/>
              <a:pPr algn="r"/>
              <a:t>‹Nr.›</a:t>
            </a:fld>
            <a:endParaRPr lang="de-CH" dirty="0"/>
          </a:p>
        </p:txBody>
      </p:sp>
      <p:sp>
        <p:nvSpPr>
          <p:cNvPr id="7" name="Textplatzhalt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4716462" y="1276350"/>
            <a:ext cx="3887787" cy="4848225"/>
          </a:xfrm>
          <a:prstGeom prst="rect">
            <a:avLst/>
          </a:prstGeom>
        </p:spPr>
        <p:txBody>
          <a:bodyPr lIns="0" tIns="0" rIns="0" bIns="0"/>
          <a:lstStyle>
            <a:lvl1pPr marL="0" indent="0" defTabSz="5400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b="1">
                <a:solidFill>
                  <a:schemeClr val="bg1"/>
                </a:solidFill>
              </a:defRPr>
            </a:lvl1pPr>
            <a:lvl2pPr marL="720000" indent="-360000" defTabSz="5400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defRPr>
                <a:solidFill>
                  <a:schemeClr val="bg1"/>
                </a:solidFill>
              </a:defRPr>
            </a:lvl2pPr>
            <a:lvl3pPr marL="1260000" indent="-360000" defTabSz="5400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3pPr>
            <a:lvl4pPr>
              <a:lnSpc>
                <a:spcPct val="100000"/>
              </a:lnSpc>
              <a:spcAft>
                <a:spcPts val="600"/>
              </a:spcAft>
              <a:defRPr/>
            </a:lvl4pPr>
            <a:lvl5pPr>
              <a:lnSpc>
                <a:spcPct val="100000"/>
              </a:lnSpc>
              <a:spcAft>
                <a:spcPts val="600"/>
              </a:spcAft>
              <a:defRPr/>
            </a:lvl5pPr>
          </a:lstStyle>
          <a:p>
            <a:pPr lvl="0"/>
            <a:r>
              <a:rPr lang="de-DE" dirty="0" smtClean="0"/>
              <a:t>Text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288487106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789" userDrawn="1">
          <p15:clr>
            <a:srgbClr val="FBAE40"/>
          </p15:clr>
        </p15:guide>
        <p15:guide id="2" pos="2971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bg>
      <p:bgPr>
        <a:solidFill>
          <a:schemeClr val="tx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1"/>
          <p:cNvSpPr>
            <a:spLocks noGrp="1"/>
          </p:cNvSpPr>
          <p:nvPr>
            <p:ph type="title"/>
          </p:nvPr>
        </p:nvSpPr>
        <p:spPr>
          <a:xfrm>
            <a:off x="540000" y="360000"/>
            <a:ext cx="8064000" cy="554400"/>
          </a:xfrm>
          <a:prstGeom prst="rect">
            <a:avLst/>
          </a:prstGeom>
        </p:spPr>
        <p:txBody>
          <a:bodyPr lIns="0" tIns="0" rIns="0" bIns="0"/>
          <a:lstStyle>
            <a:lvl1pPr>
              <a:defRPr sz="2800" b="1" i="1" baseline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de-DE" dirty="0" smtClean="0"/>
              <a:t>Titel</a:t>
            </a:r>
            <a:endParaRPr lang="de-CH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1"/>
          </p:nvPr>
        </p:nvSpPr>
        <p:spPr>
          <a:xfrm>
            <a:off x="540000" y="6448251"/>
            <a:ext cx="1440000" cy="360000"/>
          </a:xfrm>
          <a:prstGeom prst="rect">
            <a:avLst/>
          </a:prstGeom>
        </p:spPr>
        <p:txBody>
          <a:bodyPr/>
          <a:lstStyle/>
          <a:p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2"/>
          </p:nvPr>
        </p:nvSpPr>
        <p:spPr>
          <a:xfrm>
            <a:off x="2339751" y="6448251"/>
            <a:ext cx="4889723" cy="360000"/>
          </a:xfrm>
          <a:prstGeom prst="rect">
            <a:avLst/>
          </a:prstGeom>
        </p:spPr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3"/>
          </p:nvPr>
        </p:nvSpPr>
        <p:spPr>
          <a:xfrm>
            <a:off x="7596050" y="6448251"/>
            <a:ext cx="1440000" cy="360000"/>
          </a:xfrm>
          <a:prstGeom prst="rect">
            <a:avLst/>
          </a:prstGeom>
        </p:spPr>
        <p:txBody>
          <a:bodyPr/>
          <a:lstStyle/>
          <a:p>
            <a:pPr algn="r"/>
            <a:fld id="{062A49D6-B36A-43CD-807C-5B429C5C4909}" type="slidenum">
              <a:rPr lang="de-CH" smtClean="0"/>
              <a:pPr algn="r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7319279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+ Objekt">
    <p:bg>
      <p:bgPr>
        <a:solidFill>
          <a:schemeClr val="tx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platzhalt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539750" y="1799999"/>
            <a:ext cx="3060000" cy="4320000"/>
          </a:xfrm>
          <a:prstGeom prst="rect">
            <a:avLst/>
          </a:prstGeom>
        </p:spPr>
        <p:txBody>
          <a:bodyPr lIns="0" tIns="0" rIns="0" bIns="0"/>
          <a:lstStyle>
            <a:lvl1pPr marL="0" indent="0" defTabSz="5400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2000">
                <a:solidFill>
                  <a:schemeClr val="bg1"/>
                </a:solidFill>
              </a:defRPr>
            </a:lvl1pPr>
            <a:lvl2pPr marL="720000" indent="-360000" defTabSz="5400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defRPr>
                <a:solidFill>
                  <a:schemeClr val="tx1"/>
                </a:solidFill>
              </a:defRPr>
            </a:lvl2pPr>
            <a:lvl3pPr marL="1260000" indent="-360000" defTabSz="5400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3pPr>
            <a:lvl4pPr>
              <a:lnSpc>
                <a:spcPct val="100000"/>
              </a:lnSpc>
              <a:spcAft>
                <a:spcPts val="600"/>
              </a:spcAft>
              <a:defRPr/>
            </a:lvl4pPr>
            <a:lvl5pPr>
              <a:lnSpc>
                <a:spcPct val="100000"/>
              </a:lnSpc>
              <a:spcAft>
                <a:spcPts val="600"/>
              </a:spcAft>
              <a:defRPr/>
            </a:lvl5pPr>
          </a:lstStyle>
          <a:p>
            <a:pPr lvl="0"/>
            <a:r>
              <a:rPr lang="de-DE" dirty="0" smtClean="0"/>
              <a:t>Text bearbeiten</a:t>
            </a:r>
          </a:p>
        </p:txBody>
      </p:sp>
      <p:sp>
        <p:nvSpPr>
          <p:cNvPr id="13" name="Titel 11"/>
          <p:cNvSpPr>
            <a:spLocks noGrp="1"/>
          </p:cNvSpPr>
          <p:nvPr>
            <p:ph type="title" hasCustomPrompt="1"/>
          </p:nvPr>
        </p:nvSpPr>
        <p:spPr>
          <a:xfrm>
            <a:off x="540000" y="360000"/>
            <a:ext cx="3060000" cy="1080000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 b="1" i="1" baseline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de-DE" dirty="0" smtClean="0"/>
              <a:t>Titel </a:t>
            </a:r>
            <a:endParaRPr lang="de-CH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1"/>
          </p:nvPr>
        </p:nvSpPr>
        <p:spPr>
          <a:xfrm>
            <a:off x="540000" y="6448251"/>
            <a:ext cx="1440000" cy="360000"/>
          </a:xfrm>
          <a:prstGeom prst="rect">
            <a:avLst/>
          </a:prstGeom>
        </p:spPr>
        <p:txBody>
          <a:bodyPr/>
          <a:lstStyle/>
          <a:p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2"/>
          </p:nvPr>
        </p:nvSpPr>
        <p:spPr>
          <a:xfrm>
            <a:off x="2339751" y="6448251"/>
            <a:ext cx="4889723" cy="360000"/>
          </a:xfrm>
          <a:prstGeom prst="rect">
            <a:avLst/>
          </a:prstGeom>
        </p:spPr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3"/>
          </p:nvPr>
        </p:nvSpPr>
        <p:spPr>
          <a:xfrm>
            <a:off x="7596050" y="6448251"/>
            <a:ext cx="1440000" cy="360000"/>
          </a:xfrm>
          <a:prstGeom prst="rect">
            <a:avLst/>
          </a:prstGeom>
        </p:spPr>
        <p:txBody>
          <a:bodyPr/>
          <a:lstStyle/>
          <a:p>
            <a:pPr algn="r"/>
            <a:fld id="{062A49D6-B36A-43CD-807C-5B429C5C4909}" type="slidenum">
              <a:rPr lang="de-CH" smtClean="0"/>
              <a:pPr algn="r"/>
              <a:t>‹Nr.›</a:t>
            </a:fld>
            <a:endParaRPr lang="de-CH" dirty="0"/>
          </a:p>
        </p:txBody>
      </p:sp>
      <p:sp>
        <p:nvSpPr>
          <p:cNvPr id="8" name="Inhaltsplatzhalter 2"/>
          <p:cNvSpPr>
            <a:spLocks noGrp="1"/>
          </p:cNvSpPr>
          <p:nvPr>
            <p:ph idx="1" hasCustomPrompt="1"/>
          </p:nvPr>
        </p:nvSpPr>
        <p:spPr>
          <a:xfrm>
            <a:off x="3888000" y="360000"/>
            <a:ext cx="4716000" cy="5760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i="0" baseline="0">
                <a:solidFill>
                  <a:schemeClr val="bg1"/>
                </a:solidFill>
              </a:defRPr>
            </a:lvl1pPr>
          </a:lstStyle>
          <a:p>
            <a:r>
              <a:rPr lang="de-CH" dirty="0" smtClean="0"/>
              <a:t>Objekt durch Klicken auf Symbole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316336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789">
          <p15:clr>
            <a:srgbClr val="FBAE40"/>
          </p15:clr>
        </p15:guide>
        <p15:guide id="2" pos="2971">
          <p15:clr>
            <a:srgbClr val="FBAE40"/>
          </p15:clr>
        </p15:guide>
        <p15:guide id="3" orient="horz" pos="1139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bg>
      <p:bgPr>
        <a:solidFill>
          <a:schemeClr val="tx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1"/>
          </p:nvPr>
        </p:nvSpPr>
        <p:spPr>
          <a:xfrm>
            <a:off x="540000" y="6448251"/>
            <a:ext cx="1440000" cy="360000"/>
          </a:xfrm>
          <a:prstGeom prst="rect">
            <a:avLst/>
          </a:prstGeom>
        </p:spPr>
        <p:txBody>
          <a:bodyPr/>
          <a:lstStyle/>
          <a:p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2"/>
          </p:nvPr>
        </p:nvSpPr>
        <p:spPr>
          <a:xfrm>
            <a:off x="2339751" y="6448251"/>
            <a:ext cx="4889723" cy="360000"/>
          </a:xfrm>
          <a:prstGeom prst="rect">
            <a:avLst/>
          </a:prstGeom>
        </p:spPr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3"/>
          </p:nvPr>
        </p:nvSpPr>
        <p:spPr>
          <a:xfrm>
            <a:off x="7596050" y="6448251"/>
            <a:ext cx="1440000" cy="360000"/>
          </a:xfrm>
          <a:prstGeom prst="rect">
            <a:avLst/>
          </a:prstGeom>
        </p:spPr>
        <p:txBody>
          <a:bodyPr/>
          <a:lstStyle/>
          <a:p>
            <a:pPr algn="r"/>
            <a:fld id="{062A49D6-B36A-43CD-807C-5B429C5C4909}" type="slidenum">
              <a:rPr lang="de-CH" smtClean="0"/>
              <a:pPr algn="r"/>
              <a:t>‹Nr.›</a:t>
            </a:fld>
            <a:endParaRPr lang="de-CH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 hasCustomPrompt="1"/>
          </p:nvPr>
        </p:nvSpPr>
        <p:spPr>
          <a:xfrm>
            <a:off x="1138335" y="1542658"/>
            <a:ext cx="6867331" cy="3234612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i="1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r>
              <a:rPr lang="de-CH" dirty="0" smtClean="0"/>
              <a:t>Zitat oder Bibelvers durch Klicken hinzufügen</a:t>
            </a:r>
            <a:endParaRPr lang="de-CH" dirty="0"/>
          </a:p>
        </p:txBody>
      </p:sp>
      <p:sp>
        <p:nvSpPr>
          <p:cNvPr id="7" name="Textfeld 6"/>
          <p:cNvSpPr txBox="1"/>
          <p:nvPr userDrawn="1"/>
        </p:nvSpPr>
        <p:spPr>
          <a:xfrm>
            <a:off x="349079" y="2194388"/>
            <a:ext cx="8895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3900" noProof="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rPr>
              <a:t>„</a:t>
            </a:r>
          </a:p>
        </p:txBody>
      </p:sp>
      <p:sp>
        <p:nvSpPr>
          <p:cNvPr id="9" name="Textfeld 8"/>
          <p:cNvSpPr txBox="1"/>
          <p:nvPr userDrawn="1"/>
        </p:nvSpPr>
        <p:spPr>
          <a:xfrm>
            <a:off x="7627150" y="-28792"/>
            <a:ext cx="88951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3900" noProof="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27051655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bg>
      <p:bgPr>
        <a:solidFill>
          <a:schemeClr val="tx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540000" y="6448251"/>
            <a:ext cx="1440000" cy="360000"/>
          </a:xfrm>
          <a:prstGeom prst="rect">
            <a:avLst/>
          </a:prstGeom>
        </p:spPr>
        <p:txBody>
          <a:bodyPr/>
          <a:lstStyle/>
          <a:p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2339751" y="6448251"/>
            <a:ext cx="4889723" cy="360000"/>
          </a:xfrm>
          <a:prstGeom prst="rect">
            <a:avLst/>
          </a:prstGeom>
        </p:spPr>
        <p:txBody>
          <a:bodyPr/>
          <a:lstStyle/>
          <a:p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7596050" y="6448251"/>
            <a:ext cx="1440000" cy="360000"/>
          </a:xfrm>
          <a:prstGeom prst="rect">
            <a:avLst/>
          </a:prstGeom>
        </p:spPr>
        <p:txBody>
          <a:bodyPr/>
          <a:lstStyle/>
          <a:p>
            <a:pPr algn="r"/>
            <a:fld id="{062A49D6-B36A-43CD-807C-5B429C5C4909}" type="slidenum">
              <a:rPr lang="de-CH" smtClean="0"/>
              <a:pPr algn="r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5777277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+ Objekt (Bild, Video, SmartArt etc.)">
    <p:bg>
      <p:bgPr>
        <a:solidFill>
          <a:schemeClr val="tx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2"/>
          <p:cNvSpPr>
            <a:spLocks noGrp="1"/>
          </p:cNvSpPr>
          <p:nvPr>
            <p:ph idx="1" hasCustomPrompt="1"/>
          </p:nvPr>
        </p:nvSpPr>
        <p:spPr>
          <a:xfrm>
            <a:off x="539750" y="1278000"/>
            <a:ext cx="8064500" cy="4860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i="0" baseline="0">
                <a:solidFill>
                  <a:schemeClr val="bg1"/>
                </a:solidFill>
              </a:defRPr>
            </a:lvl1pPr>
          </a:lstStyle>
          <a:p>
            <a:r>
              <a:rPr lang="de-CH" dirty="0" smtClean="0"/>
              <a:t>Objekt durch Klicken auf Symbole hinzufügen</a:t>
            </a:r>
            <a:endParaRPr lang="de-CH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540000" y="6448251"/>
            <a:ext cx="1440000" cy="360000"/>
          </a:xfrm>
          <a:prstGeom prst="rect">
            <a:avLst/>
          </a:prstGeom>
        </p:spPr>
        <p:txBody>
          <a:bodyPr/>
          <a:lstStyle/>
          <a:p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2339751" y="6448251"/>
            <a:ext cx="4889723" cy="360000"/>
          </a:xfrm>
          <a:prstGeom prst="rect">
            <a:avLst/>
          </a:prstGeom>
        </p:spPr>
        <p:txBody>
          <a:bodyPr/>
          <a:lstStyle/>
          <a:p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7596050" y="6448251"/>
            <a:ext cx="1440000" cy="360000"/>
          </a:xfrm>
          <a:prstGeom prst="rect">
            <a:avLst/>
          </a:prstGeom>
        </p:spPr>
        <p:txBody>
          <a:bodyPr/>
          <a:lstStyle/>
          <a:p>
            <a:pPr algn="r"/>
            <a:fld id="{062A49D6-B36A-43CD-807C-5B429C5C4909}" type="slidenum">
              <a:rPr lang="de-CH" smtClean="0"/>
              <a:pPr algn="r"/>
              <a:t>‹Nr.›</a:t>
            </a:fld>
            <a:endParaRPr lang="de-CH" dirty="0"/>
          </a:p>
        </p:txBody>
      </p:sp>
      <p:sp>
        <p:nvSpPr>
          <p:cNvPr id="6" name="Titel 11"/>
          <p:cNvSpPr>
            <a:spLocks noGrp="1"/>
          </p:cNvSpPr>
          <p:nvPr>
            <p:ph type="title" hasCustomPrompt="1"/>
          </p:nvPr>
        </p:nvSpPr>
        <p:spPr>
          <a:xfrm>
            <a:off x="540000" y="360000"/>
            <a:ext cx="8064000" cy="554400"/>
          </a:xfrm>
          <a:prstGeom prst="rect">
            <a:avLst/>
          </a:prstGeom>
        </p:spPr>
        <p:txBody>
          <a:bodyPr lIns="0" tIns="0" rIns="0" bIns="0"/>
          <a:lstStyle>
            <a:lvl1pPr>
              <a:defRPr sz="2800" b="1" i="1" baseline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de-DE" dirty="0" smtClean="0"/>
              <a:t>Titel 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689443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kt 1 (Bild, Video, SmartArt etc.)">
    <p:bg>
      <p:bgPr>
        <a:solidFill>
          <a:schemeClr val="tx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2"/>
          <p:cNvSpPr>
            <a:spLocks noGrp="1"/>
          </p:cNvSpPr>
          <p:nvPr>
            <p:ph idx="1" hasCustomPrompt="1"/>
          </p:nvPr>
        </p:nvSpPr>
        <p:spPr>
          <a:xfrm>
            <a:off x="107950" y="115888"/>
            <a:ext cx="8928100" cy="62658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i="0" baseline="0">
                <a:solidFill>
                  <a:schemeClr val="bg1"/>
                </a:solidFill>
              </a:defRPr>
            </a:lvl1pPr>
          </a:lstStyle>
          <a:p>
            <a:r>
              <a:rPr lang="de-CH" dirty="0" smtClean="0"/>
              <a:t>Objekt durch Klicken auf Symbole hinzufügen</a:t>
            </a:r>
            <a:endParaRPr lang="de-CH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540000" y="6448251"/>
            <a:ext cx="1440000" cy="360000"/>
          </a:xfrm>
          <a:prstGeom prst="rect">
            <a:avLst/>
          </a:prstGeom>
        </p:spPr>
        <p:txBody>
          <a:bodyPr/>
          <a:lstStyle/>
          <a:p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2339751" y="6448251"/>
            <a:ext cx="4889723" cy="360000"/>
          </a:xfrm>
          <a:prstGeom prst="rect">
            <a:avLst/>
          </a:prstGeom>
        </p:spPr>
        <p:txBody>
          <a:bodyPr/>
          <a:lstStyle/>
          <a:p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7596050" y="6448251"/>
            <a:ext cx="1440000" cy="360000"/>
          </a:xfrm>
          <a:prstGeom prst="rect">
            <a:avLst/>
          </a:prstGeom>
        </p:spPr>
        <p:txBody>
          <a:bodyPr/>
          <a:lstStyle/>
          <a:p>
            <a:pPr algn="r"/>
            <a:fld id="{062A49D6-B36A-43CD-807C-5B429C5C4909}" type="slidenum">
              <a:rPr lang="de-CH" smtClean="0"/>
              <a:pPr algn="r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38070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kt 2 (Bild, Video, SmartArt etc.)">
    <p:bg>
      <p:bgPr>
        <a:solidFill>
          <a:schemeClr val="tx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2"/>
          <p:cNvSpPr>
            <a:spLocks noGrp="1"/>
          </p:cNvSpPr>
          <p:nvPr>
            <p:ph idx="1" hasCustomPrompt="1"/>
          </p:nvPr>
        </p:nvSpPr>
        <p:spPr>
          <a:xfrm>
            <a:off x="4716250" y="360000"/>
            <a:ext cx="3888000" cy="2772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i="0" baseline="0">
                <a:solidFill>
                  <a:schemeClr val="bg1"/>
                </a:solidFill>
              </a:defRPr>
            </a:lvl1pPr>
          </a:lstStyle>
          <a:p>
            <a:r>
              <a:rPr lang="de-CH" dirty="0" smtClean="0"/>
              <a:t>Objekt durch Klicken auf Symbole hinzufügen</a:t>
            </a:r>
            <a:endParaRPr lang="de-CH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540000" y="6448251"/>
            <a:ext cx="1440000" cy="360000"/>
          </a:xfrm>
          <a:prstGeom prst="rect">
            <a:avLst/>
          </a:prstGeom>
        </p:spPr>
        <p:txBody>
          <a:bodyPr/>
          <a:lstStyle/>
          <a:p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2339751" y="6448251"/>
            <a:ext cx="4889723" cy="360000"/>
          </a:xfrm>
          <a:prstGeom prst="rect">
            <a:avLst/>
          </a:prstGeom>
        </p:spPr>
        <p:txBody>
          <a:bodyPr/>
          <a:lstStyle/>
          <a:p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7596050" y="6448251"/>
            <a:ext cx="1440000" cy="360000"/>
          </a:xfrm>
          <a:prstGeom prst="rect">
            <a:avLst/>
          </a:prstGeom>
        </p:spPr>
        <p:txBody>
          <a:bodyPr/>
          <a:lstStyle/>
          <a:p>
            <a:pPr algn="r"/>
            <a:fld id="{062A49D6-B36A-43CD-807C-5B429C5C4909}" type="slidenum">
              <a:rPr lang="de-CH" smtClean="0"/>
              <a:pPr algn="r"/>
              <a:t>‹Nr.›</a:t>
            </a:fld>
            <a:endParaRPr lang="de-CH" dirty="0"/>
          </a:p>
        </p:txBody>
      </p:sp>
      <p:sp>
        <p:nvSpPr>
          <p:cNvPr id="6" name="Inhaltsplatzhalter 2"/>
          <p:cNvSpPr>
            <a:spLocks noGrp="1"/>
          </p:cNvSpPr>
          <p:nvPr>
            <p:ph idx="13" hasCustomPrompt="1"/>
          </p:nvPr>
        </p:nvSpPr>
        <p:spPr>
          <a:xfrm>
            <a:off x="540250" y="360000"/>
            <a:ext cx="3888000" cy="5760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i="0" baseline="0">
                <a:solidFill>
                  <a:schemeClr val="bg1"/>
                </a:solidFill>
              </a:defRPr>
            </a:lvl1pPr>
          </a:lstStyle>
          <a:p>
            <a:r>
              <a:rPr lang="de-CH" dirty="0" smtClean="0"/>
              <a:t>Objekt durch Klicken auf Symbole hinzufügen</a:t>
            </a:r>
            <a:endParaRPr lang="de-CH" dirty="0"/>
          </a:p>
        </p:txBody>
      </p:sp>
      <p:sp>
        <p:nvSpPr>
          <p:cNvPr id="7" name="Inhaltsplatzhalter 2"/>
          <p:cNvSpPr>
            <a:spLocks noGrp="1"/>
          </p:cNvSpPr>
          <p:nvPr>
            <p:ph idx="14" hasCustomPrompt="1"/>
          </p:nvPr>
        </p:nvSpPr>
        <p:spPr>
          <a:xfrm>
            <a:off x="4716250" y="3348000"/>
            <a:ext cx="3888000" cy="2772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i="0" baseline="0">
                <a:solidFill>
                  <a:schemeClr val="bg1"/>
                </a:solidFill>
              </a:defRPr>
            </a:lvl1pPr>
          </a:lstStyle>
          <a:p>
            <a:r>
              <a:rPr lang="de-CH" dirty="0" smtClean="0"/>
              <a:t>Objekt durch Klicken auf Symbole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499276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kt 3 (Bild, Video, SmartArt etc.)">
    <p:bg>
      <p:bgPr>
        <a:solidFill>
          <a:schemeClr val="tx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2"/>
          <p:cNvSpPr>
            <a:spLocks noGrp="1" noChangeAspect="1"/>
          </p:cNvSpPr>
          <p:nvPr>
            <p:ph idx="1" hasCustomPrompt="1"/>
          </p:nvPr>
        </p:nvSpPr>
        <p:spPr>
          <a:xfrm>
            <a:off x="3312250" y="1776050"/>
            <a:ext cx="2520000" cy="2520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i="0" baseline="0">
                <a:solidFill>
                  <a:schemeClr val="bg1"/>
                </a:solidFill>
              </a:defRPr>
            </a:lvl1pPr>
          </a:lstStyle>
          <a:p>
            <a:r>
              <a:rPr lang="de-CH" dirty="0" smtClean="0"/>
              <a:t>Objekt durch Klicken auf Symbole hinzufügen</a:t>
            </a:r>
            <a:endParaRPr lang="de-CH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540000" y="6448251"/>
            <a:ext cx="1440000" cy="360000"/>
          </a:xfrm>
          <a:prstGeom prst="rect">
            <a:avLst/>
          </a:prstGeom>
        </p:spPr>
        <p:txBody>
          <a:bodyPr/>
          <a:lstStyle/>
          <a:p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2339751" y="6448251"/>
            <a:ext cx="4889723" cy="360000"/>
          </a:xfrm>
          <a:prstGeom prst="rect">
            <a:avLst/>
          </a:prstGeom>
        </p:spPr>
        <p:txBody>
          <a:bodyPr/>
          <a:lstStyle/>
          <a:p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7596050" y="6448251"/>
            <a:ext cx="1440000" cy="360000"/>
          </a:xfrm>
          <a:prstGeom prst="rect">
            <a:avLst/>
          </a:prstGeom>
        </p:spPr>
        <p:txBody>
          <a:bodyPr/>
          <a:lstStyle/>
          <a:p>
            <a:pPr algn="r"/>
            <a:fld id="{062A49D6-B36A-43CD-807C-5B429C5C4909}" type="slidenum">
              <a:rPr lang="de-CH" smtClean="0"/>
              <a:pPr algn="r"/>
              <a:t>‹Nr.›</a:t>
            </a:fld>
            <a:endParaRPr lang="de-CH" dirty="0"/>
          </a:p>
        </p:txBody>
      </p:sp>
      <p:sp>
        <p:nvSpPr>
          <p:cNvPr id="6" name="Inhaltsplatzhalter 2"/>
          <p:cNvSpPr>
            <a:spLocks noGrp="1" noChangeAspect="1"/>
          </p:cNvSpPr>
          <p:nvPr>
            <p:ph idx="13" hasCustomPrompt="1"/>
          </p:nvPr>
        </p:nvSpPr>
        <p:spPr>
          <a:xfrm>
            <a:off x="540250" y="1776050"/>
            <a:ext cx="2520000" cy="2520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i="0" baseline="0">
                <a:solidFill>
                  <a:schemeClr val="bg1"/>
                </a:solidFill>
              </a:defRPr>
            </a:lvl1pPr>
          </a:lstStyle>
          <a:p>
            <a:r>
              <a:rPr lang="de-CH" dirty="0" smtClean="0"/>
              <a:t>Objekt durch Klicken auf Symbole hinzufügen</a:t>
            </a:r>
            <a:endParaRPr lang="de-CH" dirty="0"/>
          </a:p>
        </p:txBody>
      </p:sp>
      <p:sp>
        <p:nvSpPr>
          <p:cNvPr id="7" name="Inhaltsplatzhalter 2"/>
          <p:cNvSpPr>
            <a:spLocks noGrp="1" noChangeAspect="1"/>
          </p:cNvSpPr>
          <p:nvPr>
            <p:ph idx="14" hasCustomPrompt="1"/>
          </p:nvPr>
        </p:nvSpPr>
        <p:spPr>
          <a:xfrm>
            <a:off x="6084250" y="1776050"/>
            <a:ext cx="2520000" cy="2520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i="0" baseline="0">
                <a:solidFill>
                  <a:schemeClr val="bg1"/>
                </a:solidFill>
              </a:defRPr>
            </a:lvl1pPr>
          </a:lstStyle>
          <a:p>
            <a:r>
              <a:rPr lang="de-CH" dirty="0" smtClean="0"/>
              <a:t>Objekt durch Klicken auf Symbole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875508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1295999" y="5544000"/>
            <a:ext cx="7524000" cy="50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 smtClean="0"/>
              <a:t>Standort/Abteilung/OE</a:t>
            </a:r>
            <a:endParaRPr lang="de-CH" dirty="0"/>
          </a:p>
        </p:txBody>
      </p:sp>
      <p:sp>
        <p:nvSpPr>
          <p:cNvPr id="6" name="Textplatzhalt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295999" y="6084000"/>
            <a:ext cx="7524000" cy="50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 smtClean="0"/>
              <a:t>Evtl. Zusatz</a:t>
            </a:r>
            <a:endParaRPr lang="de-CH" dirty="0"/>
          </a:p>
        </p:txBody>
      </p:sp>
      <p:sp>
        <p:nvSpPr>
          <p:cNvPr id="8" name="Bildplatzhalter 5"/>
          <p:cNvSpPr>
            <a:spLocks noGrp="1"/>
          </p:cNvSpPr>
          <p:nvPr>
            <p:ph type="pic" sz="quarter" idx="12"/>
          </p:nvPr>
        </p:nvSpPr>
        <p:spPr>
          <a:xfrm>
            <a:off x="323850" y="333375"/>
            <a:ext cx="8496300" cy="49323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Bild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574770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kt 4 (Bild)">
    <p:bg>
      <p:bgPr>
        <a:solidFill>
          <a:schemeClr val="tx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 userDrawn="1"/>
        </p:nvSpPr>
        <p:spPr>
          <a:xfrm>
            <a:off x="50800" y="6464300"/>
            <a:ext cx="355600" cy="317500"/>
          </a:xfrm>
          <a:prstGeom prst="rect">
            <a:avLst/>
          </a:prstGeom>
          <a:solidFill>
            <a:srgbClr val="0E18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de-CH" dirty="0" smtClean="0"/>
              <a:t>Bild durch Klicken hinzufügen</a:t>
            </a:r>
          </a:p>
          <a:p>
            <a:endParaRPr lang="de-CH" dirty="0" smtClean="0"/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281281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>
          <a:xfrm>
            <a:off x="209550" y="5476875"/>
            <a:ext cx="1171575" cy="10953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0"/>
          </p:nvPr>
        </p:nvSpPr>
        <p:spPr>
          <a:xfrm>
            <a:off x="323850" y="333375"/>
            <a:ext cx="8496300" cy="49323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Bild durch Klicken auf Symbol hinzufügen</a:t>
            </a:r>
            <a:endParaRPr lang="de-CH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2000" y="5346000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840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">
    <p:bg>
      <p:bgPr>
        <a:solidFill>
          <a:schemeClr val="tx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>
          <a:xfrm>
            <a:off x="179512" y="5517232"/>
            <a:ext cx="1080120" cy="1205584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>
              <a:latin typeface="Arial" panose="020B0604020202020204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000" y="1520931"/>
            <a:ext cx="3600000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964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 Dunkel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108000" y="108000"/>
            <a:ext cx="8928000" cy="6282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4" name="Titel 2"/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250" cy="4608512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Abschnitt durch Klicken bearbeiten</a:t>
            </a:r>
            <a:endParaRPr lang="de-CH" dirty="0"/>
          </a:p>
        </p:txBody>
      </p:sp>
      <p:sp>
        <p:nvSpPr>
          <p:cNvPr id="12" name="Datumsplatzhalter 1"/>
          <p:cNvSpPr>
            <a:spLocks noGrp="1"/>
          </p:cNvSpPr>
          <p:nvPr>
            <p:ph type="dt" sz="half" idx="2"/>
          </p:nvPr>
        </p:nvSpPr>
        <p:spPr>
          <a:xfrm>
            <a:off x="540000" y="6448251"/>
            <a:ext cx="1440000" cy="360000"/>
          </a:xfrm>
          <a:prstGeom prst="rect">
            <a:avLst/>
          </a:prstGeom>
        </p:spPr>
        <p:txBody>
          <a:bodyPr anchor="ctr"/>
          <a:lstStyle>
            <a:lvl1pPr>
              <a:defRPr sz="105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endParaRPr lang="de-CH" dirty="0"/>
          </a:p>
        </p:txBody>
      </p:sp>
      <p:sp>
        <p:nvSpPr>
          <p:cNvPr id="1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2339751" y="6448251"/>
            <a:ext cx="4889723" cy="360000"/>
          </a:xfrm>
          <a:prstGeom prst="rect">
            <a:avLst/>
          </a:prstGeom>
        </p:spPr>
        <p:txBody>
          <a:bodyPr anchor="ctr"/>
          <a:lstStyle>
            <a:lvl1pPr algn="ctr">
              <a:defRPr sz="105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endParaRPr lang="de-CH" dirty="0"/>
          </a:p>
        </p:txBody>
      </p:sp>
      <p:sp>
        <p:nvSpPr>
          <p:cNvPr id="14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7596050" y="6448251"/>
            <a:ext cx="1440000" cy="360000"/>
          </a:xfrm>
          <a:prstGeom prst="rect">
            <a:avLst/>
          </a:prstGeom>
        </p:spPr>
        <p:txBody>
          <a:bodyPr anchor="ctr"/>
          <a:lstStyle>
            <a:lvl1pPr>
              <a:defRPr sz="105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algn="r"/>
            <a:fld id="{062A49D6-B36A-43CD-807C-5B429C5C4909}" type="slidenum">
              <a:rPr lang="de-CH" smtClean="0"/>
              <a:pPr algn="r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74784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5"/>
          <p:cNvSpPr>
            <a:spLocks noGrp="1"/>
          </p:cNvSpPr>
          <p:nvPr>
            <p:ph type="pic" sz="quarter" idx="10"/>
          </p:nvPr>
        </p:nvSpPr>
        <p:spPr>
          <a:xfrm>
            <a:off x="107950" y="115888"/>
            <a:ext cx="8928100" cy="626586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de-CH" dirty="0"/>
          </a:p>
        </p:txBody>
      </p:sp>
      <p:sp>
        <p:nvSpPr>
          <p:cNvPr id="4" name="Titel 2"/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250" cy="4608512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Abschnitt durch Klicken bearbeiten (Schriftfarbe wählbar)</a:t>
            </a:r>
            <a:endParaRPr lang="de-CH" dirty="0"/>
          </a:p>
        </p:txBody>
      </p:sp>
      <p:sp>
        <p:nvSpPr>
          <p:cNvPr id="9" name="Datumsplatzhalter 1"/>
          <p:cNvSpPr>
            <a:spLocks noGrp="1"/>
          </p:cNvSpPr>
          <p:nvPr>
            <p:ph type="dt" sz="half" idx="2"/>
          </p:nvPr>
        </p:nvSpPr>
        <p:spPr>
          <a:xfrm>
            <a:off x="540000" y="6448251"/>
            <a:ext cx="1440000" cy="360000"/>
          </a:xfrm>
          <a:prstGeom prst="rect">
            <a:avLst/>
          </a:prstGeom>
        </p:spPr>
        <p:txBody>
          <a:bodyPr anchor="ctr"/>
          <a:lstStyle>
            <a:lvl1pPr>
              <a:defRPr sz="105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endParaRPr lang="de-CH" dirty="0"/>
          </a:p>
        </p:txBody>
      </p:sp>
      <p:sp>
        <p:nvSpPr>
          <p:cNvPr id="10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2339751" y="6448251"/>
            <a:ext cx="4889723" cy="360000"/>
          </a:xfrm>
          <a:prstGeom prst="rect">
            <a:avLst/>
          </a:prstGeom>
        </p:spPr>
        <p:txBody>
          <a:bodyPr anchor="ctr"/>
          <a:lstStyle>
            <a:lvl1pPr algn="ctr">
              <a:defRPr sz="105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endParaRPr lang="de-CH" dirty="0"/>
          </a:p>
        </p:txBody>
      </p:sp>
      <p:sp>
        <p:nvSpPr>
          <p:cNvPr id="11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7596050" y="6448251"/>
            <a:ext cx="1440000" cy="360000"/>
          </a:xfrm>
          <a:prstGeom prst="rect">
            <a:avLst/>
          </a:prstGeom>
        </p:spPr>
        <p:txBody>
          <a:bodyPr anchor="ctr"/>
          <a:lstStyle>
            <a:lvl1pPr>
              <a:defRPr sz="105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algn="r"/>
            <a:fld id="{062A49D6-B36A-43CD-807C-5B429C5C4909}" type="slidenum">
              <a:rPr lang="de-CH" smtClean="0"/>
              <a:pPr algn="r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530093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">
    <p:bg>
      <p:bgPr>
        <a:solidFill>
          <a:schemeClr val="tx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platzhalt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539750" y="1799999"/>
            <a:ext cx="8064500" cy="4324576"/>
          </a:xfrm>
          <a:prstGeom prst="rect">
            <a:avLst/>
          </a:prstGeom>
        </p:spPr>
        <p:txBody>
          <a:bodyPr lIns="0" tIns="0" rIns="0" bIns="0" anchor="t"/>
          <a:lstStyle>
            <a:lvl1pPr marL="514350" indent="-514350" defTabSz="5400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  <a:defRPr sz="4000">
                <a:solidFill>
                  <a:schemeClr val="bg1"/>
                </a:solidFill>
              </a:defRPr>
            </a:lvl1pPr>
            <a:lvl2pPr marL="817200" indent="-457200" defTabSz="5400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  <a:defRPr>
                <a:solidFill>
                  <a:schemeClr val="tx1"/>
                </a:solidFill>
              </a:defRPr>
            </a:lvl2pPr>
            <a:lvl3pPr marL="1357200" indent="-457200" defTabSz="5400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+mj-lt"/>
              <a:buAutoNum type="arabicPeriod"/>
              <a:defRPr>
                <a:solidFill>
                  <a:schemeClr val="tx1"/>
                </a:solidFill>
              </a:defRPr>
            </a:lvl3pPr>
            <a:lvl4pPr>
              <a:lnSpc>
                <a:spcPct val="100000"/>
              </a:lnSpc>
              <a:spcAft>
                <a:spcPts val="600"/>
              </a:spcAft>
              <a:defRPr/>
            </a:lvl4pPr>
            <a:lvl5pPr>
              <a:lnSpc>
                <a:spcPct val="100000"/>
              </a:lnSpc>
              <a:spcAft>
                <a:spcPts val="600"/>
              </a:spcAft>
              <a:defRPr/>
            </a:lvl5pPr>
          </a:lstStyle>
          <a:p>
            <a:pPr lvl="0"/>
            <a:r>
              <a:rPr lang="de-DE" dirty="0" smtClean="0"/>
              <a:t>Text bearbeiten</a:t>
            </a:r>
          </a:p>
        </p:txBody>
      </p:sp>
      <p:sp>
        <p:nvSpPr>
          <p:cNvPr id="13" name="Titel 11"/>
          <p:cNvSpPr>
            <a:spLocks noGrp="1"/>
          </p:cNvSpPr>
          <p:nvPr>
            <p:ph type="title" hasCustomPrompt="1"/>
          </p:nvPr>
        </p:nvSpPr>
        <p:spPr>
          <a:xfrm>
            <a:off x="540000" y="360000"/>
            <a:ext cx="8064000" cy="1080000"/>
          </a:xfrm>
          <a:prstGeom prst="rect">
            <a:avLst/>
          </a:prstGeom>
        </p:spPr>
        <p:txBody>
          <a:bodyPr lIns="0" tIns="0" rIns="0" bIns="0"/>
          <a:lstStyle>
            <a:lvl1pPr>
              <a:defRPr sz="4000" b="1" baseline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de-DE" dirty="0" smtClean="0"/>
              <a:t>Ablauf / Inhalt / Themen</a:t>
            </a:r>
            <a:endParaRPr lang="de-CH" dirty="0"/>
          </a:p>
        </p:txBody>
      </p:sp>
      <p:sp>
        <p:nvSpPr>
          <p:cNvPr id="10" name="Datumsplatzhalter 1"/>
          <p:cNvSpPr>
            <a:spLocks noGrp="1"/>
          </p:cNvSpPr>
          <p:nvPr>
            <p:ph type="dt" sz="half" idx="2"/>
          </p:nvPr>
        </p:nvSpPr>
        <p:spPr>
          <a:xfrm>
            <a:off x="540000" y="6448251"/>
            <a:ext cx="1440000" cy="360000"/>
          </a:xfrm>
          <a:prstGeom prst="rect">
            <a:avLst/>
          </a:prstGeom>
        </p:spPr>
        <p:txBody>
          <a:bodyPr anchor="ctr"/>
          <a:lstStyle>
            <a:lvl1pPr>
              <a:defRPr sz="105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endParaRPr lang="de-CH" dirty="0"/>
          </a:p>
        </p:txBody>
      </p:sp>
      <p:sp>
        <p:nvSpPr>
          <p:cNvPr id="11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2339751" y="6448251"/>
            <a:ext cx="4889723" cy="360000"/>
          </a:xfrm>
          <a:prstGeom prst="rect">
            <a:avLst/>
          </a:prstGeom>
        </p:spPr>
        <p:txBody>
          <a:bodyPr anchor="ctr"/>
          <a:lstStyle>
            <a:lvl1pPr algn="ctr">
              <a:defRPr sz="105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endParaRPr lang="de-CH" dirty="0"/>
          </a:p>
        </p:txBody>
      </p:sp>
      <p:sp>
        <p:nvSpPr>
          <p:cNvPr id="12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7596050" y="6448251"/>
            <a:ext cx="1440000" cy="360000"/>
          </a:xfrm>
          <a:prstGeom prst="rect">
            <a:avLst/>
          </a:prstGeom>
        </p:spPr>
        <p:txBody>
          <a:bodyPr anchor="ctr"/>
          <a:lstStyle>
            <a:lvl1pPr>
              <a:defRPr sz="105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algn="r"/>
            <a:fld id="{062A49D6-B36A-43CD-807C-5B429C5C4909}" type="slidenum">
              <a:rPr lang="de-CH" smtClean="0"/>
              <a:pPr algn="r"/>
              <a:t>‹Nr.›</a:t>
            </a:fld>
            <a:endParaRPr lang="de-CH" dirty="0"/>
          </a:p>
        </p:txBody>
      </p:sp>
      <p:sp>
        <p:nvSpPr>
          <p:cNvPr id="15" name="Freeform 5"/>
          <p:cNvSpPr>
            <a:spLocks noChangeAspect="1"/>
          </p:cNvSpPr>
          <p:nvPr userDrawn="1"/>
        </p:nvSpPr>
        <p:spPr bwMode="auto">
          <a:xfrm>
            <a:off x="108464" y="6484251"/>
            <a:ext cx="245233" cy="288000"/>
          </a:xfrm>
          <a:custGeom>
            <a:avLst/>
            <a:gdLst>
              <a:gd name="T0" fmla="*/ 482 w 483"/>
              <a:gd name="T1" fmla="*/ 310 h 567"/>
              <a:gd name="T2" fmla="*/ 476 w 483"/>
              <a:gd name="T3" fmla="*/ 269 h 567"/>
              <a:gd name="T4" fmla="*/ 468 w 483"/>
              <a:gd name="T5" fmla="*/ 221 h 567"/>
              <a:gd name="T6" fmla="*/ 463 w 483"/>
              <a:gd name="T7" fmla="*/ 187 h 567"/>
              <a:gd name="T8" fmla="*/ 460 w 483"/>
              <a:gd name="T9" fmla="*/ 149 h 567"/>
              <a:gd name="T10" fmla="*/ 463 w 483"/>
              <a:gd name="T11" fmla="*/ 107 h 567"/>
              <a:gd name="T12" fmla="*/ 465 w 483"/>
              <a:gd name="T13" fmla="*/ 94 h 567"/>
              <a:gd name="T14" fmla="*/ 470 w 483"/>
              <a:gd name="T15" fmla="*/ 69 h 567"/>
              <a:gd name="T16" fmla="*/ 472 w 483"/>
              <a:gd name="T17" fmla="*/ 57 h 567"/>
              <a:gd name="T18" fmla="*/ 472 w 483"/>
              <a:gd name="T19" fmla="*/ 47 h 567"/>
              <a:gd name="T20" fmla="*/ 468 w 483"/>
              <a:gd name="T21" fmla="*/ 37 h 567"/>
              <a:gd name="T22" fmla="*/ 442 w 483"/>
              <a:gd name="T23" fmla="*/ 32 h 567"/>
              <a:gd name="T24" fmla="*/ 420 w 483"/>
              <a:gd name="T25" fmla="*/ 39 h 567"/>
              <a:gd name="T26" fmla="*/ 395 w 483"/>
              <a:gd name="T27" fmla="*/ 46 h 567"/>
              <a:gd name="T28" fmla="*/ 370 w 483"/>
              <a:gd name="T29" fmla="*/ 50 h 567"/>
              <a:gd name="T30" fmla="*/ 341 w 483"/>
              <a:gd name="T31" fmla="*/ 51 h 567"/>
              <a:gd name="T32" fmla="*/ 314 w 483"/>
              <a:gd name="T33" fmla="*/ 46 h 567"/>
              <a:gd name="T34" fmla="*/ 286 w 483"/>
              <a:gd name="T35" fmla="*/ 34 h 567"/>
              <a:gd name="T36" fmla="*/ 257 w 483"/>
              <a:gd name="T37" fmla="*/ 14 h 567"/>
              <a:gd name="T38" fmla="*/ 241 w 483"/>
              <a:gd name="T39" fmla="*/ 0 h 567"/>
              <a:gd name="T40" fmla="*/ 226 w 483"/>
              <a:gd name="T41" fmla="*/ 14 h 567"/>
              <a:gd name="T42" fmla="*/ 197 w 483"/>
              <a:gd name="T43" fmla="*/ 34 h 567"/>
              <a:gd name="T44" fmla="*/ 168 w 483"/>
              <a:gd name="T45" fmla="*/ 46 h 567"/>
              <a:gd name="T46" fmla="*/ 141 w 483"/>
              <a:gd name="T47" fmla="*/ 51 h 567"/>
              <a:gd name="T48" fmla="*/ 113 w 483"/>
              <a:gd name="T49" fmla="*/ 50 h 567"/>
              <a:gd name="T50" fmla="*/ 88 w 483"/>
              <a:gd name="T51" fmla="*/ 46 h 567"/>
              <a:gd name="T52" fmla="*/ 62 w 483"/>
              <a:gd name="T53" fmla="*/ 39 h 567"/>
              <a:gd name="T54" fmla="*/ 40 w 483"/>
              <a:gd name="T55" fmla="*/ 32 h 567"/>
              <a:gd name="T56" fmla="*/ 15 w 483"/>
              <a:gd name="T57" fmla="*/ 37 h 567"/>
              <a:gd name="T58" fmla="*/ 10 w 483"/>
              <a:gd name="T59" fmla="*/ 47 h 567"/>
              <a:gd name="T60" fmla="*/ 10 w 483"/>
              <a:gd name="T61" fmla="*/ 57 h 567"/>
              <a:gd name="T62" fmla="*/ 12 w 483"/>
              <a:gd name="T63" fmla="*/ 69 h 567"/>
              <a:gd name="T64" fmla="*/ 17 w 483"/>
              <a:gd name="T65" fmla="*/ 94 h 567"/>
              <a:gd name="T66" fmla="*/ 19 w 483"/>
              <a:gd name="T67" fmla="*/ 107 h 567"/>
              <a:gd name="T68" fmla="*/ 22 w 483"/>
              <a:gd name="T69" fmla="*/ 149 h 567"/>
              <a:gd name="T70" fmla="*/ 20 w 483"/>
              <a:gd name="T71" fmla="*/ 187 h 567"/>
              <a:gd name="T72" fmla="*/ 14 w 483"/>
              <a:gd name="T73" fmla="*/ 221 h 567"/>
              <a:gd name="T74" fmla="*/ 7 w 483"/>
              <a:gd name="T75" fmla="*/ 269 h 567"/>
              <a:gd name="T76" fmla="*/ 1 w 483"/>
              <a:gd name="T77" fmla="*/ 310 h 567"/>
              <a:gd name="T78" fmla="*/ 0 w 483"/>
              <a:gd name="T79" fmla="*/ 343 h 567"/>
              <a:gd name="T80" fmla="*/ 5 w 483"/>
              <a:gd name="T81" fmla="*/ 385 h 567"/>
              <a:gd name="T82" fmla="*/ 35 w 483"/>
              <a:gd name="T83" fmla="*/ 445 h 567"/>
              <a:gd name="T84" fmla="*/ 61 w 483"/>
              <a:gd name="T85" fmla="*/ 471 h 567"/>
              <a:gd name="T86" fmla="*/ 102 w 483"/>
              <a:gd name="T87" fmla="*/ 493 h 567"/>
              <a:gd name="T88" fmla="*/ 145 w 483"/>
              <a:gd name="T89" fmla="*/ 510 h 567"/>
              <a:gd name="T90" fmla="*/ 183 w 483"/>
              <a:gd name="T91" fmla="*/ 523 h 567"/>
              <a:gd name="T92" fmla="*/ 209 w 483"/>
              <a:gd name="T93" fmla="*/ 537 h 567"/>
              <a:gd name="T94" fmla="*/ 226 w 483"/>
              <a:gd name="T95" fmla="*/ 549 h 567"/>
              <a:gd name="T96" fmla="*/ 229 w 483"/>
              <a:gd name="T97" fmla="*/ 552 h 567"/>
              <a:gd name="T98" fmla="*/ 241 w 483"/>
              <a:gd name="T99" fmla="*/ 567 h 567"/>
              <a:gd name="T100" fmla="*/ 253 w 483"/>
              <a:gd name="T101" fmla="*/ 553 h 567"/>
              <a:gd name="T102" fmla="*/ 257 w 483"/>
              <a:gd name="T103" fmla="*/ 549 h 567"/>
              <a:gd name="T104" fmla="*/ 273 w 483"/>
              <a:gd name="T105" fmla="*/ 537 h 567"/>
              <a:gd name="T106" fmla="*/ 300 w 483"/>
              <a:gd name="T107" fmla="*/ 524 h 567"/>
              <a:gd name="T108" fmla="*/ 337 w 483"/>
              <a:gd name="T109" fmla="*/ 510 h 567"/>
              <a:gd name="T110" fmla="*/ 380 w 483"/>
              <a:gd name="T111" fmla="*/ 493 h 567"/>
              <a:gd name="T112" fmla="*/ 421 w 483"/>
              <a:gd name="T113" fmla="*/ 471 h 567"/>
              <a:gd name="T114" fmla="*/ 448 w 483"/>
              <a:gd name="T115" fmla="*/ 445 h 567"/>
              <a:gd name="T116" fmla="*/ 477 w 483"/>
              <a:gd name="T117" fmla="*/ 385 h 567"/>
              <a:gd name="T118" fmla="*/ 483 w 483"/>
              <a:gd name="T119" fmla="*/ 343 h 567"/>
              <a:gd name="T120" fmla="*/ 482 w 483"/>
              <a:gd name="T121" fmla="*/ 310 h 5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83" h="567">
                <a:moveTo>
                  <a:pt x="482" y="310"/>
                </a:moveTo>
                <a:cubicBezTo>
                  <a:pt x="480" y="296"/>
                  <a:pt x="478" y="283"/>
                  <a:pt x="476" y="269"/>
                </a:cubicBezTo>
                <a:cubicBezTo>
                  <a:pt x="473" y="253"/>
                  <a:pt x="471" y="237"/>
                  <a:pt x="468" y="221"/>
                </a:cubicBezTo>
                <a:cubicBezTo>
                  <a:pt x="466" y="210"/>
                  <a:pt x="464" y="199"/>
                  <a:pt x="463" y="187"/>
                </a:cubicBezTo>
                <a:cubicBezTo>
                  <a:pt x="461" y="175"/>
                  <a:pt x="460" y="162"/>
                  <a:pt x="460" y="149"/>
                </a:cubicBezTo>
                <a:cubicBezTo>
                  <a:pt x="460" y="135"/>
                  <a:pt x="462" y="121"/>
                  <a:pt x="463" y="107"/>
                </a:cubicBezTo>
                <a:cubicBezTo>
                  <a:pt x="464" y="102"/>
                  <a:pt x="465" y="98"/>
                  <a:pt x="465" y="94"/>
                </a:cubicBezTo>
                <a:cubicBezTo>
                  <a:pt x="466" y="86"/>
                  <a:pt x="468" y="77"/>
                  <a:pt x="470" y="69"/>
                </a:cubicBezTo>
                <a:cubicBezTo>
                  <a:pt x="471" y="65"/>
                  <a:pt x="472" y="61"/>
                  <a:pt x="472" y="57"/>
                </a:cubicBezTo>
                <a:cubicBezTo>
                  <a:pt x="473" y="53"/>
                  <a:pt x="473" y="50"/>
                  <a:pt x="472" y="47"/>
                </a:cubicBezTo>
                <a:cubicBezTo>
                  <a:pt x="471" y="43"/>
                  <a:pt x="470" y="39"/>
                  <a:pt x="468" y="37"/>
                </a:cubicBezTo>
                <a:cubicBezTo>
                  <a:pt x="462" y="31"/>
                  <a:pt x="451" y="31"/>
                  <a:pt x="442" y="32"/>
                </a:cubicBezTo>
                <a:cubicBezTo>
                  <a:pt x="434" y="34"/>
                  <a:pt x="427" y="37"/>
                  <a:pt x="420" y="39"/>
                </a:cubicBezTo>
                <a:cubicBezTo>
                  <a:pt x="412" y="42"/>
                  <a:pt x="404" y="44"/>
                  <a:pt x="395" y="46"/>
                </a:cubicBezTo>
                <a:cubicBezTo>
                  <a:pt x="387" y="48"/>
                  <a:pt x="378" y="49"/>
                  <a:pt x="370" y="50"/>
                </a:cubicBezTo>
                <a:cubicBezTo>
                  <a:pt x="361" y="51"/>
                  <a:pt x="351" y="51"/>
                  <a:pt x="341" y="51"/>
                </a:cubicBezTo>
                <a:cubicBezTo>
                  <a:pt x="332" y="50"/>
                  <a:pt x="323" y="48"/>
                  <a:pt x="314" y="46"/>
                </a:cubicBezTo>
                <a:cubicBezTo>
                  <a:pt x="305" y="43"/>
                  <a:pt x="295" y="39"/>
                  <a:pt x="286" y="34"/>
                </a:cubicBezTo>
                <a:cubicBezTo>
                  <a:pt x="276" y="28"/>
                  <a:pt x="266" y="22"/>
                  <a:pt x="257" y="14"/>
                </a:cubicBezTo>
                <a:cubicBezTo>
                  <a:pt x="252" y="10"/>
                  <a:pt x="247" y="5"/>
                  <a:pt x="241" y="0"/>
                </a:cubicBezTo>
                <a:cubicBezTo>
                  <a:pt x="236" y="5"/>
                  <a:pt x="231" y="10"/>
                  <a:pt x="226" y="14"/>
                </a:cubicBezTo>
                <a:cubicBezTo>
                  <a:pt x="217" y="22"/>
                  <a:pt x="207" y="28"/>
                  <a:pt x="197" y="34"/>
                </a:cubicBezTo>
                <a:cubicBezTo>
                  <a:pt x="188" y="39"/>
                  <a:pt x="178" y="43"/>
                  <a:pt x="168" y="46"/>
                </a:cubicBezTo>
                <a:cubicBezTo>
                  <a:pt x="160" y="48"/>
                  <a:pt x="151" y="50"/>
                  <a:pt x="141" y="51"/>
                </a:cubicBezTo>
                <a:cubicBezTo>
                  <a:pt x="132" y="51"/>
                  <a:pt x="122" y="51"/>
                  <a:pt x="113" y="50"/>
                </a:cubicBezTo>
                <a:cubicBezTo>
                  <a:pt x="104" y="49"/>
                  <a:pt x="96" y="48"/>
                  <a:pt x="88" y="46"/>
                </a:cubicBezTo>
                <a:cubicBezTo>
                  <a:pt x="79" y="44"/>
                  <a:pt x="70" y="42"/>
                  <a:pt x="62" y="39"/>
                </a:cubicBezTo>
                <a:cubicBezTo>
                  <a:pt x="55" y="37"/>
                  <a:pt x="48" y="34"/>
                  <a:pt x="40" y="32"/>
                </a:cubicBezTo>
                <a:cubicBezTo>
                  <a:pt x="31" y="31"/>
                  <a:pt x="20" y="31"/>
                  <a:pt x="15" y="37"/>
                </a:cubicBezTo>
                <a:cubicBezTo>
                  <a:pt x="13" y="40"/>
                  <a:pt x="11" y="43"/>
                  <a:pt x="10" y="47"/>
                </a:cubicBezTo>
                <a:cubicBezTo>
                  <a:pt x="10" y="50"/>
                  <a:pt x="10" y="53"/>
                  <a:pt x="10" y="57"/>
                </a:cubicBezTo>
                <a:cubicBezTo>
                  <a:pt x="11" y="61"/>
                  <a:pt x="12" y="65"/>
                  <a:pt x="12" y="69"/>
                </a:cubicBezTo>
                <a:cubicBezTo>
                  <a:pt x="14" y="77"/>
                  <a:pt x="16" y="85"/>
                  <a:pt x="17" y="94"/>
                </a:cubicBezTo>
                <a:cubicBezTo>
                  <a:pt x="18" y="98"/>
                  <a:pt x="19" y="102"/>
                  <a:pt x="19" y="107"/>
                </a:cubicBezTo>
                <a:cubicBezTo>
                  <a:pt x="21" y="121"/>
                  <a:pt x="22" y="135"/>
                  <a:pt x="22" y="149"/>
                </a:cubicBezTo>
                <a:cubicBezTo>
                  <a:pt x="22" y="162"/>
                  <a:pt x="22" y="175"/>
                  <a:pt x="20" y="187"/>
                </a:cubicBezTo>
                <a:cubicBezTo>
                  <a:pt x="19" y="199"/>
                  <a:pt x="16" y="210"/>
                  <a:pt x="14" y="221"/>
                </a:cubicBezTo>
                <a:cubicBezTo>
                  <a:pt x="12" y="237"/>
                  <a:pt x="10" y="253"/>
                  <a:pt x="7" y="269"/>
                </a:cubicBezTo>
                <a:cubicBezTo>
                  <a:pt x="5" y="283"/>
                  <a:pt x="2" y="296"/>
                  <a:pt x="1" y="310"/>
                </a:cubicBezTo>
                <a:cubicBezTo>
                  <a:pt x="0" y="321"/>
                  <a:pt x="0" y="332"/>
                  <a:pt x="0" y="343"/>
                </a:cubicBezTo>
                <a:cubicBezTo>
                  <a:pt x="0" y="357"/>
                  <a:pt x="2" y="372"/>
                  <a:pt x="5" y="385"/>
                </a:cubicBezTo>
                <a:cubicBezTo>
                  <a:pt x="10" y="407"/>
                  <a:pt x="21" y="428"/>
                  <a:pt x="35" y="445"/>
                </a:cubicBezTo>
                <a:cubicBezTo>
                  <a:pt x="43" y="455"/>
                  <a:pt x="52" y="463"/>
                  <a:pt x="61" y="471"/>
                </a:cubicBezTo>
                <a:cubicBezTo>
                  <a:pt x="74" y="480"/>
                  <a:pt x="88" y="487"/>
                  <a:pt x="102" y="493"/>
                </a:cubicBezTo>
                <a:cubicBezTo>
                  <a:pt x="116" y="499"/>
                  <a:pt x="131" y="505"/>
                  <a:pt x="145" y="510"/>
                </a:cubicBezTo>
                <a:cubicBezTo>
                  <a:pt x="158" y="514"/>
                  <a:pt x="170" y="518"/>
                  <a:pt x="183" y="523"/>
                </a:cubicBezTo>
                <a:cubicBezTo>
                  <a:pt x="192" y="527"/>
                  <a:pt x="201" y="532"/>
                  <a:pt x="209" y="537"/>
                </a:cubicBezTo>
                <a:cubicBezTo>
                  <a:pt x="215" y="540"/>
                  <a:pt x="221" y="544"/>
                  <a:pt x="226" y="549"/>
                </a:cubicBezTo>
                <a:cubicBezTo>
                  <a:pt x="227" y="550"/>
                  <a:pt x="228" y="551"/>
                  <a:pt x="229" y="552"/>
                </a:cubicBezTo>
                <a:cubicBezTo>
                  <a:pt x="234" y="556"/>
                  <a:pt x="237" y="561"/>
                  <a:pt x="241" y="567"/>
                </a:cubicBezTo>
                <a:cubicBezTo>
                  <a:pt x="245" y="562"/>
                  <a:pt x="248" y="557"/>
                  <a:pt x="253" y="553"/>
                </a:cubicBezTo>
                <a:cubicBezTo>
                  <a:pt x="254" y="551"/>
                  <a:pt x="255" y="550"/>
                  <a:pt x="257" y="549"/>
                </a:cubicBezTo>
                <a:cubicBezTo>
                  <a:pt x="262" y="544"/>
                  <a:pt x="267" y="540"/>
                  <a:pt x="273" y="537"/>
                </a:cubicBezTo>
                <a:cubicBezTo>
                  <a:pt x="282" y="532"/>
                  <a:pt x="291" y="527"/>
                  <a:pt x="300" y="524"/>
                </a:cubicBezTo>
                <a:cubicBezTo>
                  <a:pt x="312" y="518"/>
                  <a:pt x="325" y="514"/>
                  <a:pt x="337" y="510"/>
                </a:cubicBezTo>
                <a:cubicBezTo>
                  <a:pt x="352" y="505"/>
                  <a:pt x="366" y="499"/>
                  <a:pt x="380" y="493"/>
                </a:cubicBezTo>
                <a:cubicBezTo>
                  <a:pt x="395" y="487"/>
                  <a:pt x="409" y="480"/>
                  <a:pt x="421" y="471"/>
                </a:cubicBezTo>
                <a:cubicBezTo>
                  <a:pt x="431" y="463"/>
                  <a:pt x="440" y="455"/>
                  <a:pt x="448" y="445"/>
                </a:cubicBezTo>
                <a:cubicBezTo>
                  <a:pt x="462" y="428"/>
                  <a:pt x="472" y="407"/>
                  <a:pt x="477" y="385"/>
                </a:cubicBezTo>
                <a:cubicBezTo>
                  <a:pt x="481" y="371"/>
                  <a:pt x="482" y="357"/>
                  <a:pt x="483" y="343"/>
                </a:cubicBezTo>
                <a:cubicBezTo>
                  <a:pt x="483" y="332"/>
                  <a:pt x="483" y="321"/>
                  <a:pt x="482" y="31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845875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+ 1 Spalte_A">
    <p:bg>
      <p:bgPr>
        <a:solidFill>
          <a:schemeClr val="tx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platzhalt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539750" y="1799999"/>
            <a:ext cx="8064250" cy="4320000"/>
          </a:xfrm>
          <a:prstGeom prst="rect">
            <a:avLst/>
          </a:prstGeom>
        </p:spPr>
        <p:txBody>
          <a:bodyPr lIns="0" tIns="0" rIns="0" bIns="0"/>
          <a:lstStyle>
            <a:lvl1pPr marL="0" indent="0" defTabSz="5400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>
                <a:solidFill>
                  <a:schemeClr val="bg1"/>
                </a:solidFill>
              </a:defRPr>
            </a:lvl1pPr>
            <a:lvl2pPr marL="720000" indent="-360000" defTabSz="5400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defRPr>
                <a:solidFill>
                  <a:schemeClr val="bg1"/>
                </a:solidFill>
              </a:defRPr>
            </a:lvl2pPr>
            <a:lvl3pPr marL="1260000" indent="-360000" defTabSz="5400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3pPr>
            <a:lvl4pPr>
              <a:lnSpc>
                <a:spcPct val="100000"/>
              </a:lnSpc>
              <a:spcAft>
                <a:spcPts val="600"/>
              </a:spcAft>
              <a:defRPr/>
            </a:lvl4pPr>
            <a:lvl5pPr>
              <a:lnSpc>
                <a:spcPct val="100000"/>
              </a:lnSpc>
              <a:spcAft>
                <a:spcPts val="600"/>
              </a:spcAft>
              <a:defRPr/>
            </a:lvl5pPr>
          </a:lstStyle>
          <a:p>
            <a:pPr lvl="0"/>
            <a:r>
              <a:rPr lang="de-DE" dirty="0" smtClean="0"/>
              <a:t>Text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13" name="Titel 11"/>
          <p:cNvSpPr>
            <a:spLocks noGrp="1"/>
          </p:cNvSpPr>
          <p:nvPr>
            <p:ph type="title" hasCustomPrompt="1"/>
          </p:nvPr>
        </p:nvSpPr>
        <p:spPr>
          <a:xfrm>
            <a:off x="540000" y="360000"/>
            <a:ext cx="8064000" cy="1080000"/>
          </a:xfrm>
          <a:prstGeom prst="rect">
            <a:avLst/>
          </a:prstGeom>
        </p:spPr>
        <p:txBody>
          <a:bodyPr lIns="0" tIns="0" rIns="0" bIns="0"/>
          <a:lstStyle>
            <a:lvl1pPr>
              <a:defRPr sz="4000" b="1" baseline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de-DE" dirty="0" smtClean="0"/>
              <a:t>Titel </a:t>
            </a:r>
            <a:endParaRPr lang="de-CH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1"/>
          </p:nvPr>
        </p:nvSpPr>
        <p:spPr>
          <a:xfrm>
            <a:off x="540000" y="6448251"/>
            <a:ext cx="1440000" cy="360000"/>
          </a:xfrm>
          <a:prstGeom prst="rect">
            <a:avLst/>
          </a:prstGeom>
        </p:spPr>
        <p:txBody>
          <a:bodyPr/>
          <a:lstStyle/>
          <a:p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2"/>
          </p:nvPr>
        </p:nvSpPr>
        <p:spPr>
          <a:xfrm>
            <a:off x="2339751" y="6448251"/>
            <a:ext cx="4889723" cy="360000"/>
          </a:xfrm>
          <a:prstGeom prst="rect">
            <a:avLst/>
          </a:prstGeom>
        </p:spPr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3"/>
          </p:nvPr>
        </p:nvSpPr>
        <p:spPr>
          <a:xfrm>
            <a:off x="7596050" y="6448251"/>
            <a:ext cx="1440000" cy="360000"/>
          </a:xfrm>
          <a:prstGeom prst="rect">
            <a:avLst/>
          </a:prstGeom>
        </p:spPr>
        <p:txBody>
          <a:bodyPr/>
          <a:lstStyle/>
          <a:p>
            <a:pPr algn="r"/>
            <a:fld id="{062A49D6-B36A-43CD-807C-5B429C5C4909}" type="slidenum">
              <a:rPr lang="de-CH" smtClean="0"/>
              <a:pPr algn="r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13792719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789">
          <p15:clr>
            <a:srgbClr val="FBAE40"/>
          </p15:clr>
        </p15:guide>
        <p15:guide id="2" pos="2971">
          <p15:clr>
            <a:srgbClr val="FBAE40"/>
          </p15:clr>
        </p15:guide>
        <p15:guide id="3" orient="horz" pos="1139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+ 2 Spalten_A">
    <p:bg>
      <p:bgPr>
        <a:solidFill>
          <a:schemeClr val="tx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platzhalt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539750" y="1799999"/>
            <a:ext cx="3888000" cy="4320000"/>
          </a:xfrm>
          <a:prstGeom prst="rect">
            <a:avLst/>
          </a:prstGeom>
        </p:spPr>
        <p:txBody>
          <a:bodyPr lIns="0" tIns="0" rIns="0" bIns="0"/>
          <a:lstStyle>
            <a:lvl1pPr marL="0" indent="0" defTabSz="5400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>
                <a:solidFill>
                  <a:schemeClr val="bg1"/>
                </a:solidFill>
              </a:defRPr>
            </a:lvl1pPr>
            <a:lvl2pPr marL="720000" indent="-360000" defTabSz="5400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defRPr>
                <a:solidFill>
                  <a:schemeClr val="bg1"/>
                </a:solidFill>
              </a:defRPr>
            </a:lvl2pPr>
            <a:lvl3pPr marL="1260000" indent="-360000" defTabSz="5400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3pPr>
            <a:lvl4pPr>
              <a:lnSpc>
                <a:spcPct val="100000"/>
              </a:lnSpc>
              <a:spcAft>
                <a:spcPts val="600"/>
              </a:spcAft>
              <a:defRPr/>
            </a:lvl4pPr>
            <a:lvl5pPr>
              <a:lnSpc>
                <a:spcPct val="100000"/>
              </a:lnSpc>
              <a:spcAft>
                <a:spcPts val="600"/>
              </a:spcAft>
              <a:defRPr/>
            </a:lvl5pPr>
          </a:lstStyle>
          <a:p>
            <a:pPr lvl="0"/>
            <a:r>
              <a:rPr lang="de-DE" dirty="0" smtClean="0"/>
              <a:t>Text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13" name="Titel 11"/>
          <p:cNvSpPr>
            <a:spLocks noGrp="1"/>
          </p:cNvSpPr>
          <p:nvPr>
            <p:ph type="title" hasCustomPrompt="1"/>
          </p:nvPr>
        </p:nvSpPr>
        <p:spPr>
          <a:xfrm>
            <a:off x="540000" y="360000"/>
            <a:ext cx="8064000" cy="1080000"/>
          </a:xfrm>
          <a:prstGeom prst="rect">
            <a:avLst/>
          </a:prstGeom>
        </p:spPr>
        <p:txBody>
          <a:bodyPr lIns="0" tIns="0" rIns="0" bIns="0"/>
          <a:lstStyle>
            <a:lvl1pPr>
              <a:defRPr sz="4000" b="1" baseline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de-DE" dirty="0" smtClean="0"/>
              <a:t>Titel </a:t>
            </a:r>
            <a:endParaRPr lang="de-CH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1"/>
          </p:nvPr>
        </p:nvSpPr>
        <p:spPr>
          <a:xfrm>
            <a:off x="540000" y="6448251"/>
            <a:ext cx="1440000" cy="360000"/>
          </a:xfrm>
          <a:prstGeom prst="rect">
            <a:avLst/>
          </a:prstGeom>
        </p:spPr>
        <p:txBody>
          <a:bodyPr/>
          <a:lstStyle/>
          <a:p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2"/>
          </p:nvPr>
        </p:nvSpPr>
        <p:spPr>
          <a:xfrm>
            <a:off x="2339751" y="6448251"/>
            <a:ext cx="4889723" cy="360000"/>
          </a:xfrm>
          <a:prstGeom prst="rect">
            <a:avLst/>
          </a:prstGeom>
        </p:spPr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3"/>
          </p:nvPr>
        </p:nvSpPr>
        <p:spPr>
          <a:xfrm>
            <a:off x="7596050" y="6448251"/>
            <a:ext cx="1440000" cy="360000"/>
          </a:xfrm>
          <a:prstGeom prst="rect">
            <a:avLst/>
          </a:prstGeom>
        </p:spPr>
        <p:txBody>
          <a:bodyPr/>
          <a:lstStyle/>
          <a:p>
            <a:pPr algn="r"/>
            <a:fld id="{062A49D6-B36A-43CD-807C-5B429C5C4909}" type="slidenum">
              <a:rPr lang="de-CH" smtClean="0"/>
              <a:pPr algn="r"/>
              <a:t>‹Nr.›</a:t>
            </a:fld>
            <a:endParaRPr lang="de-CH" dirty="0"/>
          </a:p>
        </p:txBody>
      </p:sp>
      <p:sp>
        <p:nvSpPr>
          <p:cNvPr id="7" name="Textplatzhalt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4716000" y="1799999"/>
            <a:ext cx="3888000" cy="4320000"/>
          </a:xfrm>
          <a:prstGeom prst="rect">
            <a:avLst/>
          </a:prstGeom>
        </p:spPr>
        <p:txBody>
          <a:bodyPr lIns="0" tIns="0" rIns="0" bIns="0"/>
          <a:lstStyle>
            <a:lvl1pPr marL="0" indent="0" defTabSz="5400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>
                <a:solidFill>
                  <a:schemeClr val="bg1"/>
                </a:solidFill>
              </a:defRPr>
            </a:lvl1pPr>
            <a:lvl2pPr marL="720000" indent="-360000" defTabSz="5400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defRPr>
                <a:solidFill>
                  <a:schemeClr val="bg1"/>
                </a:solidFill>
              </a:defRPr>
            </a:lvl2pPr>
            <a:lvl3pPr marL="1260000" indent="-360000" defTabSz="5400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3pPr>
            <a:lvl4pPr>
              <a:lnSpc>
                <a:spcPct val="100000"/>
              </a:lnSpc>
              <a:spcAft>
                <a:spcPts val="600"/>
              </a:spcAft>
              <a:defRPr/>
            </a:lvl4pPr>
            <a:lvl5pPr>
              <a:lnSpc>
                <a:spcPct val="100000"/>
              </a:lnSpc>
              <a:spcAft>
                <a:spcPts val="600"/>
              </a:spcAft>
              <a:defRPr/>
            </a:lvl5pPr>
          </a:lstStyle>
          <a:p>
            <a:pPr lvl="0"/>
            <a:r>
              <a:rPr lang="de-DE" dirty="0" smtClean="0"/>
              <a:t>Text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423122182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789" userDrawn="1">
          <p15:clr>
            <a:srgbClr val="FBAE40"/>
          </p15:clr>
        </p15:guide>
        <p15:guide id="2" pos="2971" userDrawn="1">
          <p15:clr>
            <a:srgbClr val="FBAE40"/>
          </p15:clr>
        </p15:guide>
        <p15:guide id="3" orient="horz" pos="1139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46000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120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860" r:id="rId2"/>
    <p:sldLayoutId id="2147483858" r:id="rId3"/>
    <p:sldLayoutId id="2147483847" r:id="rId4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317" userDrawn="1">
          <p15:clr>
            <a:srgbClr val="F26B43"/>
          </p15:clr>
        </p15:guide>
        <p15:guide id="2" pos="204" userDrawn="1">
          <p15:clr>
            <a:srgbClr val="F26B43"/>
          </p15:clr>
        </p15:guide>
        <p15:guide id="3" pos="2880" userDrawn="1">
          <p15:clr>
            <a:srgbClr val="F26B43"/>
          </p15:clr>
        </p15:guide>
        <p15:guide id="4" pos="5556" userDrawn="1">
          <p15:clr>
            <a:srgbClr val="F26B43"/>
          </p15:clr>
        </p15:guide>
        <p15:guide id="5" orient="horz" pos="210" userDrawn="1">
          <p15:clr>
            <a:srgbClr val="F26B43"/>
          </p15:clr>
        </p15:guide>
        <p15:guide id="6" orient="horz" pos="175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umsplatzhalter 1"/>
          <p:cNvSpPr>
            <a:spLocks noGrp="1"/>
          </p:cNvSpPr>
          <p:nvPr>
            <p:ph type="dt" sz="half" idx="2"/>
          </p:nvPr>
        </p:nvSpPr>
        <p:spPr>
          <a:xfrm>
            <a:off x="540000" y="6448251"/>
            <a:ext cx="1440000" cy="360000"/>
          </a:xfrm>
          <a:prstGeom prst="rect">
            <a:avLst/>
          </a:prstGeom>
        </p:spPr>
        <p:txBody>
          <a:bodyPr anchor="ctr"/>
          <a:lstStyle>
            <a:lvl1pPr>
              <a:defRPr sz="105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endParaRPr lang="de-CH" dirty="0"/>
          </a:p>
        </p:txBody>
      </p:sp>
      <p:sp>
        <p:nvSpPr>
          <p:cNvPr id="12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2339751" y="6448251"/>
            <a:ext cx="4889723" cy="360000"/>
          </a:xfrm>
          <a:prstGeom prst="rect">
            <a:avLst/>
          </a:prstGeom>
        </p:spPr>
        <p:txBody>
          <a:bodyPr anchor="ctr"/>
          <a:lstStyle>
            <a:lvl1pPr algn="ctr">
              <a:defRPr sz="105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endParaRPr lang="de-CH" dirty="0"/>
          </a:p>
        </p:txBody>
      </p:sp>
      <p:sp>
        <p:nvSpPr>
          <p:cNvPr id="13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7596050" y="6448251"/>
            <a:ext cx="1440000" cy="360000"/>
          </a:xfrm>
          <a:prstGeom prst="rect">
            <a:avLst/>
          </a:prstGeom>
        </p:spPr>
        <p:txBody>
          <a:bodyPr anchor="ctr"/>
          <a:lstStyle>
            <a:lvl1pPr>
              <a:defRPr sz="105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algn="r"/>
            <a:fld id="{062A49D6-B36A-43CD-807C-5B429C5C4909}" type="slidenum">
              <a:rPr lang="de-CH" smtClean="0"/>
              <a:pPr algn="r"/>
              <a:t>‹Nr.›</a:t>
            </a:fld>
            <a:endParaRPr lang="de-CH" dirty="0"/>
          </a:p>
        </p:txBody>
      </p:sp>
      <p:sp>
        <p:nvSpPr>
          <p:cNvPr id="9" name="Freeform 5"/>
          <p:cNvSpPr>
            <a:spLocks noChangeAspect="1"/>
          </p:cNvSpPr>
          <p:nvPr userDrawn="1"/>
        </p:nvSpPr>
        <p:spPr bwMode="auto">
          <a:xfrm>
            <a:off x="108464" y="6484251"/>
            <a:ext cx="245233" cy="288000"/>
          </a:xfrm>
          <a:custGeom>
            <a:avLst/>
            <a:gdLst>
              <a:gd name="T0" fmla="*/ 482 w 483"/>
              <a:gd name="T1" fmla="*/ 310 h 567"/>
              <a:gd name="T2" fmla="*/ 476 w 483"/>
              <a:gd name="T3" fmla="*/ 269 h 567"/>
              <a:gd name="T4" fmla="*/ 468 w 483"/>
              <a:gd name="T5" fmla="*/ 221 h 567"/>
              <a:gd name="T6" fmla="*/ 463 w 483"/>
              <a:gd name="T7" fmla="*/ 187 h 567"/>
              <a:gd name="T8" fmla="*/ 460 w 483"/>
              <a:gd name="T9" fmla="*/ 149 h 567"/>
              <a:gd name="T10" fmla="*/ 463 w 483"/>
              <a:gd name="T11" fmla="*/ 107 h 567"/>
              <a:gd name="T12" fmla="*/ 465 w 483"/>
              <a:gd name="T13" fmla="*/ 94 h 567"/>
              <a:gd name="T14" fmla="*/ 470 w 483"/>
              <a:gd name="T15" fmla="*/ 69 h 567"/>
              <a:gd name="T16" fmla="*/ 472 w 483"/>
              <a:gd name="T17" fmla="*/ 57 h 567"/>
              <a:gd name="T18" fmla="*/ 472 w 483"/>
              <a:gd name="T19" fmla="*/ 47 h 567"/>
              <a:gd name="T20" fmla="*/ 468 w 483"/>
              <a:gd name="T21" fmla="*/ 37 h 567"/>
              <a:gd name="T22" fmla="*/ 442 w 483"/>
              <a:gd name="T23" fmla="*/ 32 h 567"/>
              <a:gd name="T24" fmla="*/ 420 w 483"/>
              <a:gd name="T25" fmla="*/ 39 h 567"/>
              <a:gd name="T26" fmla="*/ 395 w 483"/>
              <a:gd name="T27" fmla="*/ 46 h 567"/>
              <a:gd name="T28" fmla="*/ 370 w 483"/>
              <a:gd name="T29" fmla="*/ 50 h 567"/>
              <a:gd name="T30" fmla="*/ 341 w 483"/>
              <a:gd name="T31" fmla="*/ 51 h 567"/>
              <a:gd name="T32" fmla="*/ 314 w 483"/>
              <a:gd name="T33" fmla="*/ 46 h 567"/>
              <a:gd name="T34" fmla="*/ 286 w 483"/>
              <a:gd name="T35" fmla="*/ 34 h 567"/>
              <a:gd name="T36" fmla="*/ 257 w 483"/>
              <a:gd name="T37" fmla="*/ 14 h 567"/>
              <a:gd name="T38" fmla="*/ 241 w 483"/>
              <a:gd name="T39" fmla="*/ 0 h 567"/>
              <a:gd name="T40" fmla="*/ 226 w 483"/>
              <a:gd name="T41" fmla="*/ 14 h 567"/>
              <a:gd name="T42" fmla="*/ 197 w 483"/>
              <a:gd name="T43" fmla="*/ 34 h 567"/>
              <a:gd name="T44" fmla="*/ 168 w 483"/>
              <a:gd name="T45" fmla="*/ 46 h 567"/>
              <a:gd name="T46" fmla="*/ 141 w 483"/>
              <a:gd name="T47" fmla="*/ 51 h 567"/>
              <a:gd name="T48" fmla="*/ 113 w 483"/>
              <a:gd name="T49" fmla="*/ 50 h 567"/>
              <a:gd name="T50" fmla="*/ 88 w 483"/>
              <a:gd name="T51" fmla="*/ 46 h 567"/>
              <a:gd name="T52" fmla="*/ 62 w 483"/>
              <a:gd name="T53" fmla="*/ 39 h 567"/>
              <a:gd name="T54" fmla="*/ 40 w 483"/>
              <a:gd name="T55" fmla="*/ 32 h 567"/>
              <a:gd name="T56" fmla="*/ 15 w 483"/>
              <a:gd name="T57" fmla="*/ 37 h 567"/>
              <a:gd name="T58" fmla="*/ 10 w 483"/>
              <a:gd name="T59" fmla="*/ 47 h 567"/>
              <a:gd name="T60" fmla="*/ 10 w 483"/>
              <a:gd name="T61" fmla="*/ 57 h 567"/>
              <a:gd name="T62" fmla="*/ 12 w 483"/>
              <a:gd name="T63" fmla="*/ 69 h 567"/>
              <a:gd name="T64" fmla="*/ 17 w 483"/>
              <a:gd name="T65" fmla="*/ 94 h 567"/>
              <a:gd name="T66" fmla="*/ 19 w 483"/>
              <a:gd name="T67" fmla="*/ 107 h 567"/>
              <a:gd name="T68" fmla="*/ 22 w 483"/>
              <a:gd name="T69" fmla="*/ 149 h 567"/>
              <a:gd name="T70" fmla="*/ 20 w 483"/>
              <a:gd name="T71" fmla="*/ 187 h 567"/>
              <a:gd name="T72" fmla="*/ 14 w 483"/>
              <a:gd name="T73" fmla="*/ 221 h 567"/>
              <a:gd name="T74" fmla="*/ 7 w 483"/>
              <a:gd name="T75" fmla="*/ 269 h 567"/>
              <a:gd name="T76" fmla="*/ 1 w 483"/>
              <a:gd name="T77" fmla="*/ 310 h 567"/>
              <a:gd name="T78" fmla="*/ 0 w 483"/>
              <a:gd name="T79" fmla="*/ 343 h 567"/>
              <a:gd name="T80" fmla="*/ 5 w 483"/>
              <a:gd name="T81" fmla="*/ 385 h 567"/>
              <a:gd name="T82" fmla="*/ 35 w 483"/>
              <a:gd name="T83" fmla="*/ 445 h 567"/>
              <a:gd name="T84" fmla="*/ 61 w 483"/>
              <a:gd name="T85" fmla="*/ 471 h 567"/>
              <a:gd name="T86" fmla="*/ 102 w 483"/>
              <a:gd name="T87" fmla="*/ 493 h 567"/>
              <a:gd name="T88" fmla="*/ 145 w 483"/>
              <a:gd name="T89" fmla="*/ 510 h 567"/>
              <a:gd name="T90" fmla="*/ 183 w 483"/>
              <a:gd name="T91" fmla="*/ 523 h 567"/>
              <a:gd name="T92" fmla="*/ 209 w 483"/>
              <a:gd name="T93" fmla="*/ 537 h 567"/>
              <a:gd name="T94" fmla="*/ 226 w 483"/>
              <a:gd name="T95" fmla="*/ 549 h 567"/>
              <a:gd name="T96" fmla="*/ 229 w 483"/>
              <a:gd name="T97" fmla="*/ 552 h 567"/>
              <a:gd name="T98" fmla="*/ 241 w 483"/>
              <a:gd name="T99" fmla="*/ 567 h 567"/>
              <a:gd name="T100" fmla="*/ 253 w 483"/>
              <a:gd name="T101" fmla="*/ 553 h 567"/>
              <a:gd name="T102" fmla="*/ 257 w 483"/>
              <a:gd name="T103" fmla="*/ 549 h 567"/>
              <a:gd name="T104" fmla="*/ 273 w 483"/>
              <a:gd name="T105" fmla="*/ 537 h 567"/>
              <a:gd name="T106" fmla="*/ 300 w 483"/>
              <a:gd name="T107" fmla="*/ 524 h 567"/>
              <a:gd name="T108" fmla="*/ 337 w 483"/>
              <a:gd name="T109" fmla="*/ 510 h 567"/>
              <a:gd name="T110" fmla="*/ 380 w 483"/>
              <a:gd name="T111" fmla="*/ 493 h 567"/>
              <a:gd name="T112" fmla="*/ 421 w 483"/>
              <a:gd name="T113" fmla="*/ 471 h 567"/>
              <a:gd name="T114" fmla="*/ 448 w 483"/>
              <a:gd name="T115" fmla="*/ 445 h 567"/>
              <a:gd name="T116" fmla="*/ 477 w 483"/>
              <a:gd name="T117" fmla="*/ 385 h 567"/>
              <a:gd name="T118" fmla="*/ 483 w 483"/>
              <a:gd name="T119" fmla="*/ 343 h 567"/>
              <a:gd name="T120" fmla="*/ 482 w 483"/>
              <a:gd name="T121" fmla="*/ 310 h 5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83" h="567">
                <a:moveTo>
                  <a:pt x="482" y="310"/>
                </a:moveTo>
                <a:cubicBezTo>
                  <a:pt x="480" y="296"/>
                  <a:pt x="478" y="283"/>
                  <a:pt x="476" y="269"/>
                </a:cubicBezTo>
                <a:cubicBezTo>
                  <a:pt x="473" y="253"/>
                  <a:pt x="471" y="237"/>
                  <a:pt x="468" y="221"/>
                </a:cubicBezTo>
                <a:cubicBezTo>
                  <a:pt x="466" y="210"/>
                  <a:pt x="464" y="199"/>
                  <a:pt x="463" y="187"/>
                </a:cubicBezTo>
                <a:cubicBezTo>
                  <a:pt x="461" y="175"/>
                  <a:pt x="460" y="162"/>
                  <a:pt x="460" y="149"/>
                </a:cubicBezTo>
                <a:cubicBezTo>
                  <a:pt x="460" y="135"/>
                  <a:pt x="462" y="121"/>
                  <a:pt x="463" y="107"/>
                </a:cubicBezTo>
                <a:cubicBezTo>
                  <a:pt x="464" y="102"/>
                  <a:pt x="465" y="98"/>
                  <a:pt x="465" y="94"/>
                </a:cubicBezTo>
                <a:cubicBezTo>
                  <a:pt x="466" y="86"/>
                  <a:pt x="468" y="77"/>
                  <a:pt x="470" y="69"/>
                </a:cubicBezTo>
                <a:cubicBezTo>
                  <a:pt x="471" y="65"/>
                  <a:pt x="472" y="61"/>
                  <a:pt x="472" y="57"/>
                </a:cubicBezTo>
                <a:cubicBezTo>
                  <a:pt x="473" y="53"/>
                  <a:pt x="473" y="50"/>
                  <a:pt x="472" y="47"/>
                </a:cubicBezTo>
                <a:cubicBezTo>
                  <a:pt x="471" y="43"/>
                  <a:pt x="470" y="39"/>
                  <a:pt x="468" y="37"/>
                </a:cubicBezTo>
                <a:cubicBezTo>
                  <a:pt x="462" y="31"/>
                  <a:pt x="451" y="31"/>
                  <a:pt x="442" y="32"/>
                </a:cubicBezTo>
                <a:cubicBezTo>
                  <a:pt x="434" y="34"/>
                  <a:pt x="427" y="37"/>
                  <a:pt x="420" y="39"/>
                </a:cubicBezTo>
                <a:cubicBezTo>
                  <a:pt x="412" y="42"/>
                  <a:pt x="404" y="44"/>
                  <a:pt x="395" y="46"/>
                </a:cubicBezTo>
                <a:cubicBezTo>
                  <a:pt x="387" y="48"/>
                  <a:pt x="378" y="49"/>
                  <a:pt x="370" y="50"/>
                </a:cubicBezTo>
                <a:cubicBezTo>
                  <a:pt x="361" y="51"/>
                  <a:pt x="351" y="51"/>
                  <a:pt x="341" y="51"/>
                </a:cubicBezTo>
                <a:cubicBezTo>
                  <a:pt x="332" y="50"/>
                  <a:pt x="323" y="48"/>
                  <a:pt x="314" y="46"/>
                </a:cubicBezTo>
                <a:cubicBezTo>
                  <a:pt x="305" y="43"/>
                  <a:pt x="295" y="39"/>
                  <a:pt x="286" y="34"/>
                </a:cubicBezTo>
                <a:cubicBezTo>
                  <a:pt x="276" y="28"/>
                  <a:pt x="266" y="22"/>
                  <a:pt x="257" y="14"/>
                </a:cubicBezTo>
                <a:cubicBezTo>
                  <a:pt x="252" y="10"/>
                  <a:pt x="247" y="5"/>
                  <a:pt x="241" y="0"/>
                </a:cubicBezTo>
                <a:cubicBezTo>
                  <a:pt x="236" y="5"/>
                  <a:pt x="231" y="10"/>
                  <a:pt x="226" y="14"/>
                </a:cubicBezTo>
                <a:cubicBezTo>
                  <a:pt x="217" y="22"/>
                  <a:pt x="207" y="28"/>
                  <a:pt x="197" y="34"/>
                </a:cubicBezTo>
                <a:cubicBezTo>
                  <a:pt x="188" y="39"/>
                  <a:pt x="178" y="43"/>
                  <a:pt x="168" y="46"/>
                </a:cubicBezTo>
                <a:cubicBezTo>
                  <a:pt x="160" y="48"/>
                  <a:pt x="151" y="50"/>
                  <a:pt x="141" y="51"/>
                </a:cubicBezTo>
                <a:cubicBezTo>
                  <a:pt x="132" y="51"/>
                  <a:pt x="122" y="51"/>
                  <a:pt x="113" y="50"/>
                </a:cubicBezTo>
                <a:cubicBezTo>
                  <a:pt x="104" y="49"/>
                  <a:pt x="96" y="48"/>
                  <a:pt x="88" y="46"/>
                </a:cubicBezTo>
                <a:cubicBezTo>
                  <a:pt x="79" y="44"/>
                  <a:pt x="70" y="42"/>
                  <a:pt x="62" y="39"/>
                </a:cubicBezTo>
                <a:cubicBezTo>
                  <a:pt x="55" y="37"/>
                  <a:pt x="48" y="34"/>
                  <a:pt x="40" y="32"/>
                </a:cubicBezTo>
                <a:cubicBezTo>
                  <a:pt x="31" y="31"/>
                  <a:pt x="20" y="31"/>
                  <a:pt x="15" y="37"/>
                </a:cubicBezTo>
                <a:cubicBezTo>
                  <a:pt x="13" y="40"/>
                  <a:pt x="11" y="43"/>
                  <a:pt x="10" y="47"/>
                </a:cubicBezTo>
                <a:cubicBezTo>
                  <a:pt x="10" y="50"/>
                  <a:pt x="10" y="53"/>
                  <a:pt x="10" y="57"/>
                </a:cubicBezTo>
                <a:cubicBezTo>
                  <a:pt x="11" y="61"/>
                  <a:pt x="12" y="65"/>
                  <a:pt x="12" y="69"/>
                </a:cubicBezTo>
                <a:cubicBezTo>
                  <a:pt x="14" y="77"/>
                  <a:pt x="16" y="85"/>
                  <a:pt x="17" y="94"/>
                </a:cubicBezTo>
                <a:cubicBezTo>
                  <a:pt x="18" y="98"/>
                  <a:pt x="19" y="102"/>
                  <a:pt x="19" y="107"/>
                </a:cubicBezTo>
                <a:cubicBezTo>
                  <a:pt x="21" y="121"/>
                  <a:pt x="22" y="135"/>
                  <a:pt x="22" y="149"/>
                </a:cubicBezTo>
                <a:cubicBezTo>
                  <a:pt x="22" y="162"/>
                  <a:pt x="22" y="175"/>
                  <a:pt x="20" y="187"/>
                </a:cubicBezTo>
                <a:cubicBezTo>
                  <a:pt x="19" y="199"/>
                  <a:pt x="16" y="210"/>
                  <a:pt x="14" y="221"/>
                </a:cubicBezTo>
                <a:cubicBezTo>
                  <a:pt x="12" y="237"/>
                  <a:pt x="10" y="253"/>
                  <a:pt x="7" y="269"/>
                </a:cubicBezTo>
                <a:cubicBezTo>
                  <a:pt x="5" y="283"/>
                  <a:pt x="2" y="296"/>
                  <a:pt x="1" y="310"/>
                </a:cubicBezTo>
                <a:cubicBezTo>
                  <a:pt x="0" y="321"/>
                  <a:pt x="0" y="332"/>
                  <a:pt x="0" y="343"/>
                </a:cubicBezTo>
                <a:cubicBezTo>
                  <a:pt x="0" y="357"/>
                  <a:pt x="2" y="372"/>
                  <a:pt x="5" y="385"/>
                </a:cubicBezTo>
                <a:cubicBezTo>
                  <a:pt x="10" y="407"/>
                  <a:pt x="21" y="428"/>
                  <a:pt x="35" y="445"/>
                </a:cubicBezTo>
                <a:cubicBezTo>
                  <a:pt x="43" y="455"/>
                  <a:pt x="52" y="463"/>
                  <a:pt x="61" y="471"/>
                </a:cubicBezTo>
                <a:cubicBezTo>
                  <a:pt x="74" y="480"/>
                  <a:pt x="88" y="487"/>
                  <a:pt x="102" y="493"/>
                </a:cubicBezTo>
                <a:cubicBezTo>
                  <a:pt x="116" y="499"/>
                  <a:pt x="131" y="505"/>
                  <a:pt x="145" y="510"/>
                </a:cubicBezTo>
                <a:cubicBezTo>
                  <a:pt x="158" y="514"/>
                  <a:pt x="170" y="518"/>
                  <a:pt x="183" y="523"/>
                </a:cubicBezTo>
                <a:cubicBezTo>
                  <a:pt x="192" y="527"/>
                  <a:pt x="201" y="532"/>
                  <a:pt x="209" y="537"/>
                </a:cubicBezTo>
                <a:cubicBezTo>
                  <a:pt x="215" y="540"/>
                  <a:pt x="221" y="544"/>
                  <a:pt x="226" y="549"/>
                </a:cubicBezTo>
                <a:cubicBezTo>
                  <a:pt x="227" y="550"/>
                  <a:pt x="228" y="551"/>
                  <a:pt x="229" y="552"/>
                </a:cubicBezTo>
                <a:cubicBezTo>
                  <a:pt x="234" y="556"/>
                  <a:pt x="237" y="561"/>
                  <a:pt x="241" y="567"/>
                </a:cubicBezTo>
                <a:cubicBezTo>
                  <a:pt x="245" y="562"/>
                  <a:pt x="248" y="557"/>
                  <a:pt x="253" y="553"/>
                </a:cubicBezTo>
                <a:cubicBezTo>
                  <a:pt x="254" y="551"/>
                  <a:pt x="255" y="550"/>
                  <a:pt x="257" y="549"/>
                </a:cubicBezTo>
                <a:cubicBezTo>
                  <a:pt x="262" y="544"/>
                  <a:pt x="267" y="540"/>
                  <a:pt x="273" y="537"/>
                </a:cubicBezTo>
                <a:cubicBezTo>
                  <a:pt x="282" y="532"/>
                  <a:pt x="291" y="527"/>
                  <a:pt x="300" y="524"/>
                </a:cubicBezTo>
                <a:cubicBezTo>
                  <a:pt x="312" y="518"/>
                  <a:pt x="325" y="514"/>
                  <a:pt x="337" y="510"/>
                </a:cubicBezTo>
                <a:cubicBezTo>
                  <a:pt x="352" y="505"/>
                  <a:pt x="366" y="499"/>
                  <a:pt x="380" y="493"/>
                </a:cubicBezTo>
                <a:cubicBezTo>
                  <a:pt x="395" y="487"/>
                  <a:pt x="409" y="480"/>
                  <a:pt x="421" y="471"/>
                </a:cubicBezTo>
                <a:cubicBezTo>
                  <a:pt x="431" y="463"/>
                  <a:pt x="440" y="455"/>
                  <a:pt x="448" y="445"/>
                </a:cubicBezTo>
                <a:cubicBezTo>
                  <a:pt x="462" y="428"/>
                  <a:pt x="472" y="407"/>
                  <a:pt x="477" y="385"/>
                </a:cubicBezTo>
                <a:cubicBezTo>
                  <a:pt x="481" y="371"/>
                  <a:pt x="482" y="357"/>
                  <a:pt x="483" y="343"/>
                </a:cubicBezTo>
                <a:cubicBezTo>
                  <a:pt x="483" y="332"/>
                  <a:pt x="483" y="321"/>
                  <a:pt x="482" y="31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16207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867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8" userDrawn="1">
          <p15:clr>
            <a:srgbClr val="F26B43"/>
          </p15:clr>
        </p15:guide>
        <p15:guide id="2" orient="horz" pos="73" userDrawn="1">
          <p15:clr>
            <a:srgbClr val="F26B43"/>
          </p15:clr>
        </p15:guide>
        <p15:guide id="3" orient="horz" pos="4020" userDrawn="1">
          <p15:clr>
            <a:srgbClr val="F26B43"/>
          </p15:clr>
        </p15:guide>
        <p15:guide id="4" pos="5692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umsplatzhalter 1"/>
          <p:cNvSpPr>
            <a:spLocks noGrp="1"/>
          </p:cNvSpPr>
          <p:nvPr>
            <p:ph type="dt" sz="half" idx="2"/>
          </p:nvPr>
        </p:nvSpPr>
        <p:spPr>
          <a:xfrm>
            <a:off x="540000" y="6448251"/>
            <a:ext cx="1440000" cy="360000"/>
          </a:xfrm>
          <a:prstGeom prst="rect">
            <a:avLst/>
          </a:prstGeom>
        </p:spPr>
        <p:txBody>
          <a:bodyPr anchor="ctr"/>
          <a:lstStyle>
            <a:lvl1pPr>
              <a:defRPr sz="105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endParaRPr lang="de-CH" dirty="0"/>
          </a:p>
        </p:txBody>
      </p:sp>
      <p:sp>
        <p:nvSpPr>
          <p:cNvPr id="12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2339751" y="6448251"/>
            <a:ext cx="4889723" cy="360000"/>
          </a:xfrm>
          <a:prstGeom prst="rect">
            <a:avLst/>
          </a:prstGeom>
        </p:spPr>
        <p:txBody>
          <a:bodyPr anchor="ctr"/>
          <a:lstStyle>
            <a:lvl1pPr algn="ctr">
              <a:defRPr sz="105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endParaRPr lang="de-CH" dirty="0"/>
          </a:p>
        </p:txBody>
      </p:sp>
      <p:sp>
        <p:nvSpPr>
          <p:cNvPr id="13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7596050" y="6448251"/>
            <a:ext cx="1440000" cy="360000"/>
          </a:xfrm>
          <a:prstGeom prst="rect">
            <a:avLst/>
          </a:prstGeom>
        </p:spPr>
        <p:txBody>
          <a:bodyPr anchor="ctr"/>
          <a:lstStyle>
            <a:lvl1pPr>
              <a:defRPr sz="105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algn="r"/>
            <a:fld id="{062A49D6-B36A-43CD-807C-5B429C5C4909}" type="slidenum">
              <a:rPr lang="de-CH" smtClean="0"/>
              <a:pPr algn="r"/>
              <a:t>‹Nr.›</a:t>
            </a:fld>
            <a:endParaRPr lang="de-CH" dirty="0"/>
          </a:p>
        </p:txBody>
      </p:sp>
      <p:sp>
        <p:nvSpPr>
          <p:cNvPr id="14" name="Freeform 5"/>
          <p:cNvSpPr>
            <a:spLocks noChangeAspect="1"/>
          </p:cNvSpPr>
          <p:nvPr userDrawn="1"/>
        </p:nvSpPr>
        <p:spPr bwMode="auto">
          <a:xfrm>
            <a:off x="108464" y="6484251"/>
            <a:ext cx="245233" cy="288000"/>
          </a:xfrm>
          <a:custGeom>
            <a:avLst/>
            <a:gdLst>
              <a:gd name="T0" fmla="*/ 482 w 483"/>
              <a:gd name="T1" fmla="*/ 310 h 567"/>
              <a:gd name="T2" fmla="*/ 476 w 483"/>
              <a:gd name="T3" fmla="*/ 269 h 567"/>
              <a:gd name="T4" fmla="*/ 468 w 483"/>
              <a:gd name="T5" fmla="*/ 221 h 567"/>
              <a:gd name="T6" fmla="*/ 463 w 483"/>
              <a:gd name="T7" fmla="*/ 187 h 567"/>
              <a:gd name="T8" fmla="*/ 460 w 483"/>
              <a:gd name="T9" fmla="*/ 149 h 567"/>
              <a:gd name="T10" fmla="*/ 463 w 483"/>
              <a:gd name="T11" fmla="*/ 107 h 567"/>
              <a:gd name="T12" fmla="*/ 465 w 483"/>
              <a:gd name="T13" fmla="*/ 94 h 567"/>
              <a:gd name="T14" fmla="*/ 470 w 483"/>
              <a:gd name="T15" fmla="*/ 69 h 567"/>
              <a:gd name="T16" fmla="*/ 472 w 483"/>
              <a:gd name="T17" fmla="*/ 57 h 567"/>
              <a:gd name="T18" fmla="*/ 472 w 483"/>
              <a:gd name="T19" fmla="*/ 47 h 567"/>
              <a:gd name="T20" fmla="*/ 468 w 483"/>
              <a:gd name="T21" fmla="*/ 37 h 567"/>
              <a:gd name="T22" fmla="*/ 442 w 483"/>
              <a:gd name="T23" fmla="*/ 32 h 567"/>
              <a:gd name="T24" fmla="*/ 420 w 483"/>
              <a:gd name="T25" fmla="*/ 39 h 567"/>
              <a:gd name="T26" fmla="*/ 395 w 483"/>
              <a:gd name="T27" fmla="*/ 46 h 567"/>
              <a:gd name="T28" fmla="*/ 370 w 483"/>
              <a:gd name="T29" fmla="*/ 50 h 567"/>
              <a:gd name="T30" fmla="*/ 341 w 483"/>
              <a:gd name="T31" fmla="*/ 51 h 567"/>
              <a:gd name="T32" fmla="*/ 314 w 483"/>
              <a:gd name="T33" fmla="*/ 46 h 567"/>
              <a:gd name="T34" fmla="*/ 286 w 483"/>
              <a:gd name="T35" fmla="*/ 34 h 567"/>
              <a:gd name="T36" fmla="*/ 257 w 483"/>
              <a:gd name="T37" fmla="*/ 14 h 567"/>
              <a:gd name="T38" fmla="*/ 241 w 483"/>
              <a:gd name="T39" fmla="*/ 0 h 567"/>
              <a:gd name="T40" fmla="*/ 226 w 483"/>
              <a:gd name="T41" fmla="*/ 14 h 567"/>
              <a:gd name="T42" fmla="*/ 197 w 483"/>
              <a:gd name="T43" fmla="*/ 34 h 567"/>
              <a:gd name="T44" fmla="*/ 168 w 483"/>
              <a:gd name="T45" fmla="*/ 46 h 567"/>
              <a:gd name="T46" fmla="*/ 141 w 483"/>
              <a:gd name="T47" fmla="*/ 51 h 567"/>
              <a:gd name="T48" fmla="*/ 113 w 483"/>
              <a:gd name="T49" fmla="*/ 50 h 567"/>
              <a:gd name="T50" fmla="*/ 88 w 483"/>
              <a:gd name="T51" fmla="*/ 46 h 567"/>
              <a:gd name="T52" fmla="*/ 62 w 483"/>
              <a:gd name="T53" fmla="*/ 39 h 567"/>
              <a:gd name="T54" fmla="*/ 40 w 483"/>
              <a:gd name="T55" fmla="*/ 32 h 567"/>
              <a:gd name="T56" fmla="*/ 15 w 483"/>
              <a:gd name="T57" fmla="*/ 37 h 567"/>
              <a:gd name="T58" fmla="*/ 10 w 483"/>
              <a:gd name="T59" fmla="*/ 47 h 567"/>
              <a:gd name="T60" fmla="*/ 10 w 483"/>
              <a:gd name="T61" fmla="*/ 57 h 567"/>
              <a:gd name="T62" fmla="*/ 12 w 483"/>
              <a:gd name="T63" fmla="*/ 69 h 567"/>
              <a:gd name="T64" fmla="*/ 17 w 483"/>
              <a:gd name="T65" fmla="*/ 94 h 567"/>
              <a:gd name="T66" fmla="*/ 19 w 483"/>
              <a:gd name="T67" fmla="*/ 107 h 567"/>
              <a:gd name="T68" fmla="*/ 22 w 483"/>
              <a:gd name="T69" fmla="*/ 149 h 567"/>
              <a:gd name="T70" fmla="*/ 20 w 483"/>
              <a:gd name="T71" fmla="*/ 187 h 567"/>
              <a:gd name="T72" fmla="*/ 14 w 483"/>
              <a:gd name="T73" fmla="*/ 221 h 567"/>
              <a:gd name="T74" fmla="*/ 7 w 483"/>
              <a:gd name="T75" fmla="*/ 269 h 567"/>
              <a:gd name="T76" fmla="*/ 1 w 483"/>
              <a:gd name="T77" fmla="*/ 310 h 567"/>
              <a:gd name="T78" fmla="*/ 0 w 483"/>
              <a:gd name="T79" fmla="*/ 343 h 567"/>
              <a:gd name="T80" fmla="*/ 5 w 483"/>
              <a:gd name="T81" fmla="*/ 385 h 567"/>
              <a:gd name="T82" fmla="*/ 35 w 483"/>
              <a:gd name="T83" fmla="*/ 445 h 567"/>
              <a:gd name="T84" fmla="*/ 61 w 483"/>
              <a:gd name="T85" fmla="*/ 471 h 567"/>
              <a:gd name="T86" fmla="*/ 102 w 483"/>
              <a:gd name="T87" fmla="*/ 493 h 567"/>
              <a:gd name="T88" fmla="*/ 145 w 483"/>
              <a:gd name="T89" fmla="*/ 510 h 567"/>
              <a:gd name="T90" fmla="*/ 183 w 483"/>
              <a:gd name="T91" fmla="*/ 523 h 567"/>
              <a:gd name="T92" fmla="*/ 209 w 483"/>
              <a:gd name="T93" fmla="*/ 537 h 567"/>
              <a:gd name="T94" fmla="*/ 226 w 483"/>
              <a:gd name="T95" fmla="*/ 549 h 567"/>
              <a:gd name="T96" fmla="*/ 229 w 483"/>
              <a:gd name="T97" fmla="*/ 552 h 567"/>
              <a:gd name="T98" fmla="*/ 241 w 483"/>
              <a:gd name="T99" fmla="*/ 567 h 567"/>
              <a:gd name="T100" fmla="*/ 253 w 483"/>
              <a:gd name="T101" fmla="*/ 553 h 567"/>
              <a:gd name="T102" fmla="*/ 257 w 483"/>
              <a:gd name="T103" fmla="*/ 549 h 567"/>
              <a:gd name="T104" fmla="*/ 273 w 483"/>
              <a:gd name="T105" fmla="*/ 537 h 567"/>
              <a:gd name="T106" fmla="*/ 300 w 483"/>
              <a:gd name="T107" fmla="*/ 524 h 567"/>
              <a:gd name="T108" fmla="*/ 337 w 483"/>
              <a:gd name="T109" fmla="*/ 510 h 567"/>
              <a:gd name="T110" fmla="*/ 380 w 483"/>
              <a:gd name="T111" fmla="*/ 493 h 567"/>
              <a:gd name="T112" fmla="*/ 421 w 483"/>
              <a:gd name="T113" fmla="*/ 471 h 567"/>
              <a:gd name="T114" fmla="*/ 448 w 483"/>
              <a:gd name="T115" fmla="*/ 445 h 567"/>
              <a:gd name="T116" fmla="*/ 477 w 483"/>
              <a:gd name="T117" fmla="*/ 385 h 567"/>
              <a:gd name="T118" fmla="*/ 483 w 483"/>
              <a:gd name="T119" fmla="*/ 343 h 567"/>
              <a:gd name="T120" fmla="*/ 482 w 483"/>
              <a:gd name="T121" fmla="*/ 310 h 5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83" h="567">
                <a:moveTo>
                  <a:pt x="482" y="310"/>
                </a:moveTo>
                <a:cubicBezTo>
                  <a:pt x="480" y="296"/>
                  <a:pt x="478" y="283"/>
                  <a:pt x="476" y="269"/>
                </a:cubicBezTo>
                <a:cubicBezTo>
                  <a:pt x="473" y="253"/>
                  <a:pt x="471" y="237"/>
                  <a:pt x="468" y="221"/>
                </a:cubicBezTo>
                <a:cubicBezTo>
                  <a:pt x="466" y="210"/>
                  <a:pt x="464" y="199"/>
                  <a:pt x="463" y="187"/>
                </a:cubicBezTo>
                <a:cubicBezTo>
                  <a:pt x="461" y="175"/>
                  <a:pt x="460" y="162"/>
                  <a:pt x="460" y="149"/>
                </a:cubicBezTo>
                <a:cubicBezTo>
                  <a:pt x="460" y="135"/>
                  <a:pt x="462" y="121"/>
                  <a:pt x="463" y="107"/>
                </a:cubicBezTo>
                <a:cubicBezTo>
                  <a:pt x="464" y="102"/>
                  <a:pt x="465" y="98"/>
                  <a:pt x="465" y="94"/>
                </a:cubicBezTo>
                <a:cubicBezTo>
                  <a:pt x="466" y="86"/>
                  <a:pt x="468" y="77"/>
                  <a:pt x="470" y="69"/>
                </a:cubicBezTo>
                <a:cubicBezTo>
                  <a:pt x="471" y="65"/>
                  <a:pt x="472" y="61"/>
                  <a:pt x="472" y="57"/>
                </a:cubicBezTo>
                <a:cubicBezTo>
                  <a:pt x="473" y="53"/>
                  <a:pt x="473" y="50"/>
                  <a:pt x="472" y="47"/>
                </a:cubicBezTo>
                <a:cubicBezTo>
                  <a:pt x="471" y="43"/>
                  <a:pt x="470" y="39"/>
                  <a:pt x="468" y="37"/>
                </a:cubicBezTo>
                <a:cubicBezTo>
                  <a:pt x="462" y="31"/>
                  <a:pt x="451" y="31"/>
                  <a:pt x="442" y="32"/>
                </a:cubicBezTo>
                <a:cubicBezTo>
                  <a:pt x="434" y="34"/>
                  <a:pt x="427" y="37"/>
                  <a:pt x="420" y="39"/>
                </a:cubicBezTo>
                <a:cubicBezTo>
                  <a:pt x="412" y="42"/>
                  <a:pt x="404" y="44"/>
                  <a:pt x="395" y="46"/>
                </a:cubicBezTo>
                <a:cubicBezTo>
                  <a:pt x="387" y="48"/>
                  <a:pt x="378" y="49"/>
                  <a:pt x="370" y="50"/>
                </a:cubicBezTo>
                <a:cubicBezTo>
                  <a:pt x="361" y="51"/>
                  <a:pt x="351" y="51"/>
                  <a:pt x="341" y="51"/>
                </a:cubicBezTo>
                <a:cubicBezTo>
                  <a:pt x="332" y="50"/>
                  <a:pt x="323" y="48"/>
                  <a:pt x="314" y="46"/>
                </a:cubicBezTo>
                <a:cubicBezTo>
                  <a:pt x="305" y="43"/>
                  <a:pt x="295" y="39"/>
                  <a:pt x="286" y="34"/>
                </a:cubicBezTo>
                <a:cubicBezTo>
                  <a:pt x="276" y="28"/>
                  <a:pt x="266" y="22"/>
                  <a:pt x="257" y="14"/>
                </a:cubicBezTo>
                <a:cubicBezTo>
                  <a:pt x="252" y="10"/>
                  <a:pt x="247" y="5"/>
                  <a:pt x="241" y="0"/>
                </a:cubicBezTo>
                <a:cubicBezTo>
                  <a:pt x="236" y="5"/>
                  <a:pt x="231" y="10"/>
                  <a:pt x="226" y="14"/>
                </a:cubicBezTo>
                <a:cubicBezTo>
                  <a:pt x="217" y="22"/>
                  <a:pt x="207" y="28"/>
                  <a:pt x="197" y="34"/>
                </a:cubicBezTo>
                <a:cubicBezTo>
                  <a:pt x="188" y="39"/>
                  <a:pt x="178" y="43"/>
                  <a:pt x="168" y="46"/>
                </a:cubicBezTo>
                <a:cubicBezTo>
                  <a:pt x="160" y="48"/>
                  <a:pt x="151" y="50"/>
                  <a:pt x="141" y="51"/>
                </a:cubicBezTo>
                <a:cubicBezTo>
                  <a:pt x="132" y="51"/>
                  <a:pt x="122" y="51"/>
                  <a:pt x="113" y="50"/>
                </a:cubicBezTo>
                <a:cubicBezTo>
                  <a:pt x="104" y="49"/>
                  <a:pt x="96" y="48"/>
                  <a:pt x="88" y="46"/>
                </a:cubicBezTo>
                <a:cubicBezTo>
                  <a:pt x="79" y="44"/>
                  <a:pt x="70" y="42"/>
                  <a:pt x="62" y="39"/>
                </a:cubicBezTo>
                <a:cubicBezTo>
                  <a:pt x="55" y="37"/>
                  <a:pt x="48" y="34"/>
                  <a:pt x="40" y="32"/>
                </a:cubicBezTo>
                <a:cubicBezTo>
                  <a:pt x="31" y="31"/>
                  <a:pt x="20" y="31"/>
                  <a:pt x="15" y="37"/>
                </a:cubicBezTo>
                <a:cubicBezTo>
                  <a:pt x="13" y="40"/>
                  <a:pt x="11" y="43"/>
                  <a:pt x="10" y="47"/>
                </a:cubicBezTo>
                <a:cubicBezTo>
                  <a:pt x="10" y="50"/>
                  <a:pt x="10" y="53"/>
                  <a:pt x="10" y="57"/>
                </a:cubicBezTo>
                <a:cubicBezTo>
                  <a:pt x="11" y="61"/>
                  <a:pt x="12" y="65"/>
                  <a:pt x="12" y="69"/>
                </a:cubicBezTo>
                <a:cubicBezTo>
                  <a:pt x="14" y="77"/>
                  <a:pt x="16" y="85"/>
                  <a:pt x="17" y="94"/>
                </a:cubicBezTo>
                <a:cubicBezTo>
                  <a:pt x="18" y="98"/>
                  <a:pt x="19" y="102"/>
                  <a:pt x="19" y="107"/>
                </a:cubicBezTo>
                <a:cubicBezTo>
                  <a:pt x="21" y="121"/>
                  <a:pt x="22" y="135"/>
                  <a:pt x="22" y="149"/>
                </a:cubicBezTo>
                <a:cubicBezTo>
                  <a:pt x="22" y="162"/>
                  <a:pt x="22" y="175"/>
                  <a:pt x="20" y="187"/>
                </a:cubicBezTo>
                <a:cubicBezTo>
                  <a:pt x="19" y="199"/>
                  <a:pt x="16" y="210"/>
                  <a:pt x="14" y="221"/>
                </a:cubicBezTo>
                <a:cubicBezTo>
                  <a:pt x="12" y="237"/>
                  <a:pt x="10" y="253"/>
                  <a:pt x="7" y="269"/>
                </a:cubicBezTo>
                <a:cubicBezTo>
                  <a:pt x="5" y="283"/>
                  <a:pt x="2" y="296"/>
                  <a:pt x="1" y="310"/>
                </a:cubicBezTo>
                <a:cubicBezTo>
                  <a:pt x="0" y="321"/>
                  <a:pt x="0" y="332"/>
                  <a:pt x="0" y="343"/>
                </a:cubicBezTo>
                <a:cubicBezTo>
                  <a:pt x="0" y="357"/>
                  <a:pt x="2" y="372"/>
                  <a:pt x="5" y="385"/>
                </a:cubicBezTo>
                <a:cubicBezTo>
                  <a:pt x="10" y="407"/>
                  <a:pt x="21" y="428"/>
                  <a:pt x="35" y="445"/>
                </a:cubicBezTo>
                <a:cubicBezTo>
                  <a:pt x="43" y="455"/>
                  <a:pt x="52" y="463"/>
                  <a:pt x="61" y="471"/>
                </a:cubicBezTo>
                <a:cubicBezTo>
                  <a:pt x="74" y="480"/>
                  <a:pt x="88" y="487"/>
                  <a:pt x="102" y="493"/>
                </a:cubicBezTo>
                <a:cubicBezTo>
                  <a:pt x="116" y="499"/>
                  <a:pt x="131" y="505"/>
                  <a:pt x="145" y="510"/>
                </a:cubicBezTo>
                <a:cubicBezTo>
                  <a:pt x="158" y="514"/>
                  <a:pt x="170" y="518"/>
                  <a:pt x="183" y="523"/>
                </a:cubicBezTo>
                <a:cubicBezTo>
                  <a:pt x="192" y="527"/>
                  <a:pt x="201" y="532"/>
                  <a:pt x="209" y="537"/>
                </a:cubicBezTo>
                <a:cubicBezTo>
                  <a:pt x="215" y="540"/>
                  <a:pt x="221" y="544"/>
                  <a:pt x="226" y="549"/>
                </a:cubicBezTo>
                <a:cubicBezTo>
                  <a:pt x="227" y="550"/>
                  <a:pt x="228" y="551"/>
                  <a:pt x="229" y="552"/>
                </a:cubicBezTo>
                <a:cubicBezTo>
                  <a:pt x="234" y="556"/>
                  <a:pt x="237" y="561"/>
                  <a:pt x="241" y="567"/>
                </a:cubicBezTo>
                <a:cubicBezTo>
                  <a:pt x="245" y="562"/>
                  <a:pt x="248" y="557"/>
                  <a:pt x="253" y="553"/>
                </a:cubicBezTo>
                <a:cubicBezTo>
                  <a:pt x="254" y="551"/>
                  <a:pt x="255" y="550"/>
                  <a:pt x="257" y="549"/>
                </a:cubicBezTo>
                <a:cubicBezTo>
                  <a:pt x="262" y="544"/>
                  <a:pt x="267" y="540"/>
                  <a:pt x="273" y="537"/>
                </a:cubicBezTo>
                <a:cubicBezTo>
                  <a:pt x="282" y="532"/>
                  <a:pt x="291" y="527"/>
                  <a:pt x="300" y="524"/>
                </a:cubicBezTo>
                <a:cubicBezTo>
                  <a:pt x="312" y="518"/>
                  <a:pt x="325" y="514"/>
                  <a:pt x="337" y="510"/>
                </a:cubicBezTo>
                <a:cubicBezTo>
                  <a:pt x="352" y="505"/>
                  <a:pt x="366" y="499"/>
                  <a:pt x="380" y="493"/>
                </a:cubicBezTo>
                <a:cubicBezTo>
                  <a:pt x="395" y="487"/>
                  <a:pt x="409" y="480"/>
                  <a:pt x="421" y="471"/>
                </a:cubicBezTo>
                <a:cubicBezTo>
                  <a:pt x="431" y="463"/>
                  <a:pt x="440" y="455"/>
                  <a:pt x="448" y="445"/>
                </a:cubicBezTo>
                <a:cubicBezTo>
                  <a:pt x="462" y="428"/>
                  <a:pt x="472" y="407"/>
                  <a:pt x="477" y="385"/>
                </a:cubicBezTo>
                <a:cubicBezTo>
                  <a:pt x="481" y="371"/>
                  <a:pt x="482" y="357"/>
                  <a:pt x="483" y="343"/>
                </a:cubicBezTo>
                <a:cubicBezTo>
                  <a:pt x="483" y="332"/>
                  <a:pt x="483" y="321"/>
                  <a:pt x="482" y="31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1547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64" r:id="rId3"/>
    <p:sldLayoutId id="2147483859" r:id="rId4"/>
    <p:sldLayoutId id="2147483865" r:id="rId5"/>
    <p:sldLayoutId id="2147483861" r:id="rId6"/>
    <p:sldLayoutId id="2147483868" r:id="rId7"/>
    <p:sldLayoutId id="2147483874" r:id="rId8"/>
    <p:sldLayoutId id="2147483862" r:id="rId9"/>
    <p:sldLayoutId id="2147483850" r:id="rId10"/>
    <p:sldLayoutId id="2147483872" r:id="rId11"/>
    <p:sldLayoutId id="2147483869" r:id="rId12"/>
    <p:sldLayoutId id="2147483870" r:id="rId13"/>
    <p:sldLayoutId id="2147483871" r:id="rId14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5" pos="2880" userDrawn="1">
          <p15:clr>
            <a:srgbClr val="F26B43"/>
          </p15:clr>
        </p15:guide>
        <p15:guide id="7" pos="340" userDrawn="1">
          <p15:clr>
            <a:srgbClr val="F26B43"/>
          </p15:clr>
        </p15:guide>
        <p15:guide id="8" pos="5420" userDrawn="1">
          <p15:clr>
            <a:srgbClr val="F26B43"/>
          </p15:clr>
        </p15:guide>
        <p15:guide id="9" orient="horz" pos="232" userDrawn="1">
          <p15:clr>
            <a:srgbClr val="F26B43"/>
          </p15:clr>
        </p15:guide>
        <p15:guide id="10" orient="horz" pos="386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google.ch/url?sa=i&amp;rct=j&amp;q=&amp;esrc=s&amp;source=images&amp;cd=&amp;cad=rja&amp;uact=8&amp;ved=0ahUKEwivm-nXqfPYAhXNLVAKHfJXD-YQjRwIBw&amp;url=https://www.pinterest.co.uk/explore/map-of-laos/&amp;psig=AOvVaw3RifNuDCks-AXbgfEByrzk&amp;ust=1516976880638678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CH" smtClean="0"/>
              <a:t>Statistik, Informationen </a:t>
            </a:r>
            <a:r>
              <a:rPr lang="de-CH" dirty="0" smtClean="0"/>
              <a:t>und Gebetsanliegen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z="5400" dirty="0" err="1" smtClean="0"/>
              <a:t>Teilen</a:t>
            </a:r>
            <a:r>
              <a:rPr lang="fr-CH" sz="5400" dirty="0" smtClean="0"/>
              <a:t> </a:t>
            </a:r>
            <a:r>
              <a:rPr lang="fr-CH" sz="5400" dirty="0" err="1" smtClean="0"/>
              <a:t>und</a:t>
            </a:r>
            <a:r>
              <a:rPr lang="fr-CH" sz="5400" dirty="0" smtClean="0"/>
              <a:t> </a:t>
            </a:r>
            <a:r>
              <a:rPr lang="fr-CH" sz="5400" dirty="0" err="1" smtClean="0"/>
              <a:t>beten</a:t>
            </a:r>
            <a:r>
              <a:rPr lang="fr-CH" sz="5400" dirty="0" smtClean="0"/>
              <a:t> 2018</a:t>
            </a:r>
            <a:br>
              <a:rPr lang="fr-CH" sz="5400" dirty="0" smtClean="0"/>
            </a:br>
            <a:r>
              <a:rPr lang="fr-CH" sz="5400" dirty="0" smtClean="0"/>
              <a:t/>
            </a:r>
            <a:br>
              <a:rPr lang="fr-CH" sz="5400" dirty="0" smtClean="0"/>
            </a:br>
            <a:r>
              <a:rPr lang="fr-CH" sz="5400" dirty="0" err="1" smtClean="0"/>
              <a:t>Unsere</a:t>
            </a:r>
            <a:r>
              <a:rPr lang="fr-CH" sz="5400" dirty="0" smtClean="0"/>
              <a:t> Partner, Teil 3:</a:t>
            </a:r>
            <a:br>
              <a:rPr lang="fr-CH" sz="5400" dirty="0" smtClean="0"/>
            </a:br>
            <a:r>
              <a:rPr lang="fr-CH" sz="5400" dirty="0" err="1" smtClean="0"/>
              <a:t>Singapur</a:t>
            </a:r>
            <a:r>
              <a:rPr lang="fr-CH" sz="5400" dirty="0" smtClean="0"/>
              <a:t>, Malaysia </a:t>
            </a:r>
            <a:r>
              <a:rPr lang="fr-CH" sz="5400" dirty="0" err="1" smtClean="0"/>
              <a:t>und</a:t>
            </a:r>
            <a:r>
              <a:rPr lang="fr-CH" sz="5400" dirty="0" smtClean="0"/>
              <a:t> Myanmar</a:t>
            </a:r>
            <a:br>
              <a:rPr lang="fr-CH" sz="5400" dirty="0" smtClean="0"/>
            </a:br>
            <a:endParaRPr lang="fr-CH" sz="5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1" descr="Résultat de recherche d'images pour &quot;map singapore malaysia myanmar&quot;">
            <a:hlinkClick r:id="rId2" tgtFrame="&quot;_blank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4876" y="1799999"/>
            <a:ext cx="4716462" cy="368979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>
          <a:xfrm>
            <a:off x="539749" y="1799999"/>
            <a:ext cx="3994775" cy="4320000"/>
          </a:xfrm>
        </p:spPr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de-CH" sz="2800" dirty="0" smtClean="0">
                <a:solidFill>
                  <a:schemeClr val="tx1"/>
                </a:solidFill>
              </a:rPr>
              <a:t>64 Korps</a:t>
            </a:r>
            <a:endParaRPr lang="de-CH" sz="2800" dirty="0">
              <a:solidFill>
                <a:schemeClr val="tx1"/>
              </a:solidFill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de-CH" sz="2800" dirty="0" smtClean="0">
                <a:solidFill>
                  <a:schemeClr val="tx1"/>
                </a:solidFill>
              </a:rPr>
              <a:t>175 </a:t>
            </a:r>
            <a:r>
              <a:rPr lang="de-CH" sz="2800" dirty="0">
                <a:solidFill>
                  <a:schemeClr val="tx1"/>
                </a:solidFill>
              </a:rPr>
              <a:t>Offiziere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de-CH" sz="2800" dirty="0" smtClean="0">
                <a:solidFill>
                  <a:schemeClr val="tx1"/>
                </a:solidFill>
              </a:rPr>
              <a:t>754 </a:t>
            </a:r>
            <a:r>
              <a:rPr lang="de-CH" sz="2800" dirty="0">
                <a:solidFill>
                  <a:schemeClr val="tx1"/>
                </a:solidFill>
              </a:rPr>
              <a:t>Angestellte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de-CH" sz="2800" dirty="0" smtClean="0">
                <a:solidFill>
                  <a:schemeClr val="tx1"/>
                </a:solidFill>
              </a:rPr>
              <a:t>29 Sozialinstitutionen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de-CH" sz="2800" dirty="0" smtClean="0">
                <a:solidFill>
                  <a:schemeClr val="tx1"/>
                </a:solidFill>
              </a:rPr>
              <a:t>Leitung: Oberste Rodney und Wendy Walters</a:t>
            </a:r>
            <a:endParaRPr lang="de-CH" sz="28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540000" y="406622"/>
            <a:ext cx="3060000" cy="1080000"/>
          </a:xfrm>
        </p:spPr>
        <p:txBody>
          <a:bodyPr/>
          <a:lstStyle/>
          <a:p>
            <a:r>
              <a:rPr lang="de-CH" sz="4800" i="0" dirty="0" smtClean="0">
                <a:solidFill>
                  <a:srgbClr val="FF0000"/>
                </a:solidFill>
              </a:rPr>
              <a:t>Statistik</a:t>
            </a:r>
            <a:endParaRPr lang="de-CH" sz="4800" i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86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de-CH" sz="3200" dirty="0">
                <a:solidFill>
                  <a:schemeClr val="tx1"/>
                </a:solidFill>
              </a:rPr>
              <a:t>Die Beschaffung der Ressourcen, die wir für unseren Dienst brauchen, ist eine permanente Herausforderung. Uns fehlen zudem Offiziere, besonders in Malaysia und Singapur.</a:t>
            </a:r>
          </a:p>
          <a:p>
            <a:pPr marL="0" indent="0">
              <a:buNone/>
            </a:pPr>
            <a:endParaRPr lang="de-CH" sz="3200" dirty="0">
              <a:solidFill>
                <a:schemeClr val="tx1"/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4800" dirty="0" smtClean="0">
                <a:solidFill>
                  <a:srgbClr val="FF0000"/>
                </a:solidFill>
              </a:rPr>
              <a:t>Informationen (1/3)</a:t>
            </a:r>
            <a:br>
              <a:rPr lang="de-CH" sz="4800" dirty="0" smtClean="0">
                <a:solidFill>
                  <a:srgbClr val="FF0000"/>
                </a:solidFill>
              </a:rPr>
            </a:br>
            <a:endParaRPr lang="de-CH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87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de-CH" sz="3200" dirty="0">
                <a:solidFill>
                  <a:schemeClr val="tx1"/>
                </a:solidFill>
              </a:rPr>
              <a:t>Da das Christentum innerhalb des Territoriums eine starke Minderheit darstellt, wird es immer schwieriger, von den Regierungen Unterstützung für unsere Arbeit zu erhalten. 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4800" dirty="0" smtClean="0">
                <a:solidFill>
                  <a:srgbClr val="FF0000"/>
                </a:solidFill>
              </a:rPr>
              <a:t>Informationen (2/3)</a:t>
            </a:r>
            <a:endParaRPr lang="de-CH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52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de-CH" sz="3200" dirty="0">
                <a:solidFill>
                  <a:schemeClr val="tx1"/>
                </a:solidFill>
              </a:rPr>
              <a:t>Trotz dieser Schwierigkeiten geht die Heilsarmee vorwärts und eröffnet laufend neue Korps und bietet neue Dienstleistungen für die Bevölkerung an. </a:t>
            </a:r>
            <a:endParaRPr lang="de-CH" sz="32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de-CH" sz="3200" dirty="0" smtClean="0">
                <a:solidFill>
                  <a:schemeClr val="tx1"/>
                </a:solidFill>
              </a:rPr>
              <a:t>So </a:t>
            </a:r>
            <a:r>
              <a:rPr lang="de-CH" sz="3200" dirty="0">
                <a:solidFill>
                  <a:schemeClr val="tx1"/>
                </a:solidFill>
              </a:rPr>
              <a:t>hat sich zum Beispiel die Zahl der </a:t>
            </a:r>
            <a:r>
              <a:rPr lang="de-CH" sz="3200" smtClean="0">
                <a:solidFill>
                  <a:schemeClr val="tx1"/>
                </a:solidFill>
              </a:rPr>
              <a:t>Jüngerschaftsgruppen </a:t>
            </a:r>
            <a:r>
              <a:rPr lang="de-CH" sz="3200" dirty="0" smtClean="0">
                <a:solidFill>
                  <a:schemeClr val="tx1"/>
                </a:solidFill>
              </a:rPr>
              <a:t>in </a:t>
            </a:r>
            <a:r>
              <a:rPr lang="de-CH" sz="3200" dirty="0">
                <a:solidFill>
                  <a:schemeClr val="tx1"/>
                </a:solidFill>
              </a:rPr>
              <a:t>den vergangenen zwei Jahren mehr als verdoppelt.</a:t>
            </a:r>
          </a:p>
          <a:p>
            <a:pPr marL="0" indent="0">
              <a:buNone/>
            </a:pPr>
            <a:endParaRPr lang="de-CH" sz="2000" dirty="0">
              <a:solidFill>
                <a:schemeClr val="tx1"/>
              </a:solidFill>
            </a:endParaRPr>
          </a:p>
          <a:p>
            <a:endParaRPr lang="de-CH" sz="2000" dirty="0">
              <a:solidFill>
                <a:schemeClr val="tx1"/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4800" dirty="0" smtClean="0">
                <a:solidFill>
                  <a:srgbClr val="FF0000"/>
                </a:solidFill>
              </a:rPr>
              <a:t>Informationen (3/3)</a:t>
            </a:r>
            <a:endParaRPr lang="de-CH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11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/>
            <a:r>
              <a:rPr lang="de-CH" sz="2000" dirty="0" smtClean="0">
                <a:solidFill>
                  <a:schemeClr val="tx1"/>
                </a:solidFill>
              </a:rPr>
              <a:t>Wir </a:t>
            </a:r>
            <a:r>
              <a:rPr lang="de-CH" sz="2000" dirty="0">
                <a:solidFill>
                  <a:schemeClr val="tx1"/>
                </a:solidFill>
              </a:rPr>
              <a:t>beten für die Gesundheit und das geistliche Wachstum unserer Offiziere und Soldaten</a:t>
            </a:r>
          </a:p>
          <a:p>
            <a:pPr lvl="0"/>
            <a:r>
              <a:rPr lang="de-CH" sz="2000" dirty="0" smtClean="0">
                <a:solidFill>
                  <a:schemeClr val="tx1"/>
                </a:solidFill>
              </a:rPr>
              <a:t>Wir </a:t>
            </a:r>
            <a:r>
              <a:rPr lang="de-CH" sz="2000" dirty="0">
                <a:solidFill>
                  <a:schemeClr val="tx1"/>
                </a:solidFill>
              </a:rPr>
              <a:t>beten, dass Gott uns Kadetten für die Offiziersausbildung schickt.</a:t>
            </a:r>
          </a:p>
          <a:p>
            <a:pPr lvl="0"/>
            <a:r>
              <a:rPr lang="de-CH" sz="2000" dirty="0" smtClean="0">
                <a:solidFill>
                  <a:schemeClr val="tx1"/>
                </a:solidFill>
              </a:rPr>
              <a:t>Wir </a:t>
            </a:r>
            <a:r>
              <a:rPr lang="de-CH" sz="2000" dirty="0">
                <a:solidFill>
                  <a:schemeClr val="tx1"/>
                </a:solidFill>
              </a:rPr>
              <a:t>beten, dass die Regierung unser Gesuch für den Aufbau der Heilsarmee in Thailand genehmigt.</a:t>
            </a:r>
          </a:p>
          <a:p>
            <a:pPr lvl="0"/>
            <a:r>
              <a:rPr lang="de-CH" sz="2000" dirty="0" smtClean="0">
                <a:solidFill>
                  <a:schemeClr val="tx1"/>
                </a:solidFill>
              </a:rPr>
              <a:t>Wir </a:t>
            </a:r>
            <a:r>
              <a:rPr lang="de-CH" sz="2000" dirty="0">
                <a:solidFill>
                  <a:schemeClr val="tx1"/>
                </a:solidFill>
              </a:rPr>
              <a:t>beten, dass der Herr sich unseren Bedürfnissen hinsichtlich der Ressourcen für die Entwicklung der Mission annimmt. </a:t>
            </a:r>
          </a:p>
          <a:p>
            <a:pPr marL="0" indent="0">
              <a:buNone/>
            </a:pPr>
            <a:endParaRPr lang="de-CH" sz="2000" dirty="0">
              <a:solidFill>
                <a:schemeClr val="tx1"/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4800" dirty="0" smtClean="0">
                <a:solidFill>
                  <a:srgbClr val="FF0000"/>
                </a:solidFill>
              </a:rPr>
              <a:t>Gebetsanliegen</a:t>
            </a:r>
            <a:endParaRPr lang="de-CH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21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elfolie">
  <a:themeElements>
    <a:clrScheme name="Salvation Army CH-AT-HU">
      <a:dk1>
        <a:srgbClr val="000000"/>
      </a:dk1>
      <a:lt1>
        <a:srgbClr val="FFFFFF"/>
      </a:lt1>
      <a:dk2>
        <a:srgbClr val="005073"/>
      </a:dk2>
      <a:lt2>
        <a:srgbClr val="0096CD"/>
      </a:lt2>
      <a:accent1>
        <a:srgbClr val="E61E23"/>
      </a:accent1>
      <a:accent2>
        <a:srgbClr val="00A56E"/>
      </a:accent2>
      <a:accent3>
        <a:srgbClr val="FFCD05"/>
      </a:accent3>
      <a:accent4>
        <a:srgbClr val="F56E1E"/>
      </a:accent4>
      <a:accent5>
        <a:srgbClr val="690055"/>
      </a:accent5>
      <a:accent6>
        <a:srgbClr val="006446"/>
      </a:accent6>
      <a:hlink>
        <a:srgbClr val="005073"/>
      </a:hlink>
      <a:folHlink>
        <a:srgbClr val="0096CD"/>
      </a:folHlink>
    </a:clrScheme>
    <a:fontScheme name="Salvation Army CH_AT_HU PP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_Powerpoint_4x3_Classic_Arial_Black.potx" id="{5AC440E1-3164-4CFE-A6DE-E977EF6D926E}" vid="{21B661D7-B12D-4B88-B39C-A28DA9289F32}"/>
    </a:ext>
  </a:extLst>
</a:theme>
</file>

<file path=ppt/theme/theme2.xml><?xml version="1.0" encoding="utf-8"?>
<a:theme xmlns:a="http://schemas.openxmlformats.org/drawingml/2006/main" name="Abschnittsüberschrift">
  <a:themeElements>
    <a:clrScheme name="Salvation Army CH-AT-HU">
      <a:dk1>
        <a:srgbClr val="000000"/>
      </a:dk1>
      <a:lt1>
        <a:srgbClr val="FFFFFF"/>
      </a:lt1>
      <a:dk2>
        <a:srgbClr val="005073"/>
      </a:dk2>
      <a:lt2>
        <a:srgbClr val="0096CD"/>
      </a:lt2>
      <a:accent1>
        <a:srgbClr val="E61E23"/>
      </a:accent1>
      <a:accent2>
        <a:srgbClr val="00A56E"/>
      </a:accent2>
      <a:accent3>
        <a:srgbClr val="FFCD05"/>
      </a:accent3>
      <a:accent4>
        <a:srgbClr val="F56E1E"/>
      </a:accent4>
      <a:accent5>
        <a:srgbClr val="690055"/>
      </a:accent5>
      <a:accent6>
        <a:srgbClr val="006446"/>
      </a:accent6>
      <a:hlink>
        <a:srgbClr val="005073"/>
      </a:hlink>
      <a:folHlink>
        <a:srgbClr val="0096CD"/>
      </a:folHlink>
    </a:clrScheme>
    <a:fontScheme name="Salvation Army CH_AT_HU: 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_Powerpoint_4x3_Classic_Arial_Black.potx" id="{5AC440E1-3164-4CFE-A6DE-E977EF6D926E}" vid="{452F2710-7379-4EF3-8B9E-4FE5A2861DB9}"/>
    </a:ext>
  </a:extLst>
</a:theme>
</file>

<file path=ppt/theme/theme3.xml><?xml version="1.0" encoding="utf-8"?>
<a:theme xmlns:a="http://schemas.openxmlformats.org/drawingml/2006/main" name="Textfolie">
  <a:themeElements>
    <a:clrScheme name="Salvation Army CH-AT-HU">
      <a:dk1>
        <a:srgbClr val="000000"/>
      </a:dk1>
      <a:lt1>
        <a:srgbClr val="FFFFFF"/>
      </a:lt1>
      <a:dk2>
        <a:srgbClr val="005073"/>
      </a:dk2>
      <a:lt2>
        <a:srgbClr val="0096CD"/>
      </a:lt2>
      <a:accent1>
        <a:srgbClr val="E61E23"/>
      </a:accent1>
      <a:accent2>
        <a:srgbClr val="00A56E"/>
      </a:accent2>
      <a:accent3>
        <a:srgbClr val="FFCD05"/>
      </a:accent3>
      <a:accent4>
        <a:srgbClr val="F56E1E"/>
      </a:accent4>
      <a:accent5>
        <a:srgbClr val="690055"/>
      </a:accent5>
      <a:accent6>
        <a:srgbClr val="006446"/>
      </a:accent6>
      <a:hlink>
        <a:srgbClr val="005073"/>
      </a:hlink>
      <a:folHlink>
        <a:srgbClr val="0096CD"/>
      </a:folHlink>
    </a:clrScheme>
    <a:fontScheme name="Salvation Army CH_AT_HU: 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400" dirty="0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D_Powerpoint_4x3_Classic_Arial_Black.potx" id="{5AC440E1-3164-4CFE-A6DE-E977EF6D926E}" vid="{27FBE38B-E461-4ED9-BDAD-1D0B050A84B5}"/>
    </a:ext>
  </a:extLst>
</a:theme>
</file>

<file path=ppt/theme/theme4.xml><?xml version="1.0" encoding="utf-8"?>
<a:theme xmlns:a="http://schemas.openxmlformats.org/drawingml/2006/main" name="Thème Office">
  <a:themeElements>
    <a:clrScheme name="Salvation Army CH, AT &amp; HU">
      <a:dk1>
        <a:srgbClr val="253E49"/>
      </a:dk1>
      <a:lt1>
        <a:srgbClr val="FFFFFF"/>
      </a:lt1>
      <a:dk2>
        <a:srgbClr val="006081"/>
      </a:dk2>
      <a:lt2>
        <a:srgbClr val="00B2DD"/>
      </a:lt2>
      <a:accent1>
        <a:srgbClr val="ED1C24"/>
      </a:accent1>
      <a:accent2>
        <a:srgbClr val="FCB316"/>
      </a:accent2>
      <a:accent3>
        <a:srgbClr val="F37021"/>
      </a:accent3>
      <a:accent4>
        <a:srgbClr val="B5629C"/>
      </a:accent4>
      <a:accent5>
        <a:srgbClr val="651743"/>
      </a:accent5>
      <a:accent6>
        <a:srgbClr val="A2C02F"/>
      </a:accent6>
      <a:hlink>
        <a:srgbClr val="006081"/>
      </a:hlink>
      <a:folHlink>
        <a:srgbClr val="ED1C24"/>
      </a:folHlink>
    </a:clrScheme>
    <a:fontScheme name="Salvation Army CH_AT_HU: 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Thème Office">
  <a:themeElements>
    <a:clrScheme name="Salvation Army CH, AT &amp; HU">
      <a:dk1>
        <a:srgbClr val="253E49"/>
      </a:dk1>
      <a:lt1>
        <a:srgbClr val="FFFFFF"/>
      </a:lt1>
      <a:dk2>
        <a:srgbClr val="006081"/>
      </a:dk2>
      <a:lt2>
        <a:srgbClr val="00B2DD"/>
      </a:lt2>
      <a:accent1>
        <a:srgbClr val="ED1C24"/>
      </a:accent1>
      <a:accent2>
        <a:srgbClr val="FCB316"/>
      </a:accent2>
      <a:accent3>
        <a:srgbClr val="F37021"/>
      </a:accent3>
      <a:accent4>
        <a:srgbClr val="B5629C"/>
      </a:accent4>
      <a:accent5>
        <a:srgbClr val="651743"/>
      </a:accent5>
      <a:accent6>
        <a:srgbClr val="A2C02F"/>
      </a:accent6>
      <a:hlink>
        <a:srgbClr val="006081"/>
      </a:hlink>
      <a:folHlink>
        <a:srgbClr val="ED1C24"/>
      </a:folHlink>
    </a:clrScheme>
    <a:fontScheme name="Salvation Army CH_AT_HU: 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D_Powerpoint_4x3_Classic_Arial_Black</Template>
  <TotalTime>0</TotalTime>
  <Words>193</Words>
  <Application>Microsoft Office PowerPoint</Application>
  <PresentationFormat>Bildschirmpräsentation (4:3)</PresentationFormat>
  <Paragraphs>21</Paragraphs>
  <Slides>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6</vt:i4>
      </vt:variant>
    </vt:vector>
  </HeadingPairs>
  <TitlesOfParts>
    <vt:vector size="13" baseType="lpstr">
      <vt:lpstr>ＭＳ Ｐゴシック</vt:lpstr>
      <vt:lpstr>Arial</vt:lpstr>
      <vt:lpstr>Verdana</vt:lpstr>
      <vt:lpstr>Wingdings</vt:lpstr>
      <vt:lpstr>Titelfolie</vt:lpstr>
      <vt:lpstr>Abschnittsüberschrift</vt:lpstr>
      <vt:lpstr>Textfolie</vt:lpstr>
      <vt:lpstr>Teilen und beten 2018  Unsere Partner, Teil 3: Singapur, Malaysia und Myanmar </vt:lpstr>
      <vt:lpstr>Statistik</vt:lpstr>
      <vt:lpstr>Informationen (1/3) </vt:lpstr>
      <vt:lpstr>Informationen (2/3)</vt:lpstr>
      <vt:lpstr>Informationen (3/3)</vt:lpstr>
      <vt:lpstr>Gebetsanliegen</vt:lpstr>
    </vt:vector>
  </TitlesOfParts>
  <Company>Heilarmee Schweiz / Armée du Salut Suisse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Teilen und beten 2018  Unsere Partner, Teil 1: Spanien und Portugal</dc:title>
  <dc:creator>Andre Chatelain</dc:creator>
  <cp:lastModifiedBy>Andre Chatelain</cp:lastModifiedBy>
  <cp:revision>11</cp:revision>
  <dcterms:created xsi:type="dcterms:W3CDTF">2018-02-07T11:31:28Z</dcterms:created>
  <dcterms:modified xsi:type="dcterms:W3CDTF">2018-03-05T10:25:05Z</dcterms:modified>
</cp:coreProperties>
</file>